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embeddedFontLst>
    <p:embeddedFont>
      <p:font typeface="Roboto"/>
      <p:regular r:id="rId45"/>
      <p:bold r:id="rId46"/>
      <p:italic r:id="rId47"/>
      <p:boldItalic r:id="rId48"/>
    </p:embeddedFont>
    <p:embeddedFont>
      <p:font typeface="Poppins"/>
      <p:regular r:id="rId49"/>
      <p:bold r:id="rId50"/>
      <p:italic r:id="rId51"/>
      <p:boldItalic r:id="rId52"/>
    </p:embeddedFont>
    <p:embeddedFont>
      <p:font typeface="Lato"/>
      <p:regular r:id="rId53"/>
      <p:bold r:id="rId54"/>
      <p:italic r:id="rId55"/>
      <p:boldItalic r:id="rId56"/>
    </p:embeddedFont>
    <p:embeddedFont>
      <p:font typeface="Bebas Neue"/>
      <p:regular r:id="rId57"/>
    </p:embeddedFont>
    <p:embeddedFont>
      <p:font typeface="Poppins Light"/>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BE16635-6345-4159-B6DE-1B5C4B50D305}">
  <a:tblStyle styleId="{8BE16635-6345-4159-B6DE-1B5C4B50D30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7EB20C9-7C38-4E92-9FE5-85CFEBB2EB78}"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Poppins-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1" Type="http://schemas.openxmlformats.org/officeDocument/2006/relationships/font" Target="fonts/PoppinsLight-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PoppinsLight-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oppins-italic.fntdata"/><Relationship Id="rId50" Type="http://schemas.openxmlformats.org/officeDocument/2006/relationships/font" Target="fonts/Poppins-bold.fntdata"/><Relationship Id="rId53" Type="http://schemas.openxmlformats.org/officeDocument/2006/relationships/font" Target="fonts/Lato-regular.fntdata"/><Relationship Id="rId52" Type="http://schemas.openxmlformats.org/officeDocument/2006/relationships/font" Target="fonts/Poppins-boldItalic.fntdata"/><Relationship Id="rId11" Type="http://schemas.openxmlformats.org/officeDocument/2006/relationships/slide" Target="slides/slide5.xml"/><Relationship Id="rId55" Type="http://schemas.openxmlformats.org/officeDocument/2006/relationships/font" Target="fonts/Lato-italic.fntdata"/><Relationship Id="rId10" Type="http://schemas.openxmlformats.org/officeDocument/2006/relationships/slide" Target="slides/slide4.xml"/><Relationship Id="rId54" Type="http://schemas.openxmlformats.org/officeDocument/2006/relationships/font" Target="fonts/Lato-bold.fntdata"/><Relationship Id="rId13" Type="http://schemas.openxmlformats.org/officeDocument/2006/relationships/slide" Target="slides/slide7.xml"/><Relationship Id="rId57" Type="http://schemas.openxmlformats.org/officeDocument/2006/relationships/font" Target="fonts/BebasNeue-regular.fntdata"/><Relationship Id="rId12" Type="http://schemas.openxmlformats.org/officeDocument/2006/relationships/slide" Target="slides/slide6.xml"/><Relationship Id="rId56" Type="http://schemas.openxmlformats.org/officeDocument/2006/relationships/font" Target="fonts/Lato-boldItalic.fntdata"/><Relationship Id="rId15" Type="http://schemas.openxmlformats.org/officeDocument/2006/relationships/slide" Target="slides/slide9.xml"/><Relationship Id="rId59" Type="http://schemas.openxmlformats.org/officeDocument/2006/relationships/font" Target="fonts/PoppinsLight-bold.fntdata"/><Relationship Id="rId14" Type="http://schemas.openxmlformats.org/officeDocument/2006/relationships/slide" Target="slides/slide8.xml"/><Relationship Id="rId58" Type="http://schemas.openxmlformats.org/officeDocument/2006/relationships/font" Target="fonts/PoppinsLight-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bca2673a1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bca2673a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81ffc8c29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81ffc8c29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also wanted to ensure that I was using the most up-to-date information, so I used only 2020 and 2021 installation data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81ffc8c295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81ffc8c295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I used all of the 26 states included in the LBNL dataset. After filtering these values I was left with roughly 200,000 entries and 80 features to work with</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81ffc8c295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81ffc8c295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step in this project was to create the key metric that would be modeled. The cost efficiency metric was price per KW, which was calculated as total installed price minus any rebates or grants, divided by the system size. After creating this field, total installed price was dropped from the data because it’s unlikely that the customer has direct control over that value outside of shopping around, and keeping it in would likely be the primary feature used by any model.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81ffc8c295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81ffc8c295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I began feature engineering by creating dummy variables for any values in categorical features with more than 30 occurrences. Any values that appeared fewer than 30 times was dropped, and the original columns were dropped to avoid collinearity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023fc7889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023fc7889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I began feature engineering by creating dummy variables for any values in categorical features with more than 30 occurrences. Any values that appeared fewer than 30 times was dropped, and the original columns were dropped to avoid collinearity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023fc7889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023fc7889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I began feature engineering by creating dummy variables for any values in categorical features with more than 30 occurrences. Any values that appeared fewer than 30 times was dropped, and the original columns were dropped to avoid collinearity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023fc78891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023fc78891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I began feature engineering by creating dummy variables for any values in categorical features with more than 30 occurrences. Any values that appeared fewer than 30 times was dropped, and the original columns were dropped to avoid collinearity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023fc78891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023fc78891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I began feature engineering by creating dummy variables for any values in categorical features with more than 30 occurrences. Any values that appeared fewer than 30 times was dropped, and the original columns were dropped to avoid collinearity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81ffc8c295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81ffc8c295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addition to preparing the data for modeling, I also explored it for trends and to get a better understanding of the various features. I began by plotting the distribution of price per KW to get an idea of the range of values, and then I took a look at the distribution for Texas versus the rest of the US. As you can see, a resident in Texas can expect to most likely pay less per KW for their solar panel installation than people in other states.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81ffc8c295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181ffc8c295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dug into some features more deeply, such as system size, and solar panel efficiency, and as you can see, cost efficiency improves as system size increases, however, higher efficiency panels generally cost more than less efficient models.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81ffc8c29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81ffc8c29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81ffc8c295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181ffc8c295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Taking a look at inverters, we see a similar price per unit decrease with increasing volume, and we see that as inverter loading ratio increases the cost efficiency improves as well. These show up again later in the presentation so I’ll explain more in a few minutes.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181ffc8c295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181ffc8c295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the data was prepared, I screened a wide array of regression models by tuning hyperparameters on 10% train sets. I then held these hyperparameters and trained the models on 80% of the data, testing them on the remaining 20%</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81ffc8c295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81ffc8c295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narrowing the models down to just ridge, XGBoost, light GBM, and KNN, the models were hyperparameter tuned again, this time with 80% of the data available for training. Prior to this tuning, the prior hyperparameter tuning results were examined to identify if any could be locked. Two of the four hyperparameters in XGBoost and light GBM seemed to have very little variation through the prior tuning, so they were held constant at this stage.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81ffc8c295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181ffc8c295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selecting a model to move forward with, I tested the XGBoost regressor on 20% of the training set that had been held out and got a root mean squared error of 2.96 million. For the true test, I fit the model on the full training set and then tested it on the original test set. This test had an RMSE of 35 million, which led me to suspect that there might be a few outliers throwing off the test score. Upon plotting the predicted values against the actual test values it became apparent that there were 3 outliers which caused the dramatic increase in error.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81ffc8c295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181ffc8c295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identifying the outliers I pulled the original dataframe and compared those three outliers to five other random samples. The features that factor into the price per KW equation were system size DC, total installed price, and rebate or grant. The system sizes of the outliers are in line with the same general range as the random samples, and there weren’t unusual rebate or grant values, however, the total installed price was in the millions whereas the other samples ranged from 9 to 23 thousand. The two zeros at the end of each price also suggests that they could be a typo. When the outliers are removed the model RMSE drops to 2.40 million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81ffc8c295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181ffc8c295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Considering that the outliers appeared to be typos, I proceeded to pull the top 15 most important features from my model.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81ffc8c295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81ffc8c295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 let’s run through how these system-related factors impact cost efficiency. First we’ll quickly mention rebate or grant. We’ve already seen how that factors into the cost efficiency equation. The larger the rebates or grants, the better your cost efficiency will be.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023fc78891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023fc78891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Next we’ll look at system size, which represents the amount of DC electricity output the solar panel array is rated for. As you would expect, as you add more capacity to the array, the added price decreases, similar to buying most other things in bulk. </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023fc78891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023fc78891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While we’re discussing the solar panels we can talk about the conversion efficiency from sunlight to electricity. As you might expect, higher efficiency panels are more expensive than lower efficiency. If a customer is strictly concerned with installation costs, this is a straightforward decision. However, higher efficiency panels may make up for that added cost and make the customer more money in the long run as their system sells back excess electricity to the grid.</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2023fc78891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2023fc78891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After the solar panels produce direct current electricity, the inverters turn that DC into alternating current which can be used by the grid. Much like with the solar panels, the more inverters you purchase, the lower the price per inverter will be.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81ffc8c29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81ffc8c29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goal of this project is to provide recommendations to homeowners in Texas that will help maximize the cost efficiency of their solar panel installation, with the hope that maybe these recommendations can help more homeowners make that investment in our collective future.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2023fc78891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2023fc78891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Now I’ll get into the most important feature for the model: the inverter loading ratio. This refers to the maximum amount of DC electricity the panels can produce vs the amount of current that can be converted at peak by the inverters. If the inverter loading ratio was 1 and was scaled to the peak generation hours in the sunniest months of the year, you would limit the amount you can generate during all those off-peak hours, which make up the majority of the day. By increasing this ratio you capture and convert more sunlight during off-peak hours and only clip a relatively small amount during those peak hours when you can’t convert everything. By increasing this ratio you’re essentially not buying enough inverters to match the number of panels you have, which is where the savings comes in.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181ffc8c295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181ffc8c295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Tilt is a less clear picture. As you can see, there are certain angles with higher frequencies than others, seemingly multiples of 5. It seems unlikely that choosing to angle your array at 7 degrees rather than 10 would actually lower the cost of your installation. What I think is more likely is that there are more data points at some angles, and as you have more data points at a given angle, the chance of having expensive installations increases.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181ffc8c295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181ffc8c295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Installation month is interesting in that there are certain months, July and December specifically, where the cost efficiency of an installation is better than the rest of the year. The distributions aren’t hugely different from month to month, but installations are significantly less in the second half of the year than the first half. It seems likely that prices rise early in the year prior to the peak sun months, then fall later in the year when the panels will generate less. It’s also possible that during July and December specifically there may be holiday pricing deals that don’t register as rebates or grants.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181ffc8c295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181ffc8c295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16</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181ffc8c295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181ffc8c295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17</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181ffc8c295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181ffc8c295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 performance after 10% train data hyperparameter tuning</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181ffc8c295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181ffc8c295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Hyperparameters tuned</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181ffc8c295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181ffc8c295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181ffc8c295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181ffc8c295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81ffc8c29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81ffc8c29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project I have developed a model to help guide homeowners in designing their solar panel installation to be as cost-effective as possible. In order to get the most output for your dollar, it’s important to purchase the largest solar panel array that makes sense for the house and the customer’s budget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81ffc8c29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81ffc8c29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installation should have a high inverter loading ratio - I’ll explain that concept later in the presentation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81ffc8c29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81ffc8c29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Needless to say, any rebate or grant that’s available will help reduce the price of an installation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81ffc8c29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81ffc8c29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Solar panels with lower conversion efficiency are cheaper than those with high efficiency. If a customer is only concerned with the upfront costs, then lower efficiency will help keep the installation price down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81ffc8c29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81ffc8c29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it also helps to schedule installations in July or December.  As we walk through the project I’ll show where the data came from, how it was analyzed, and get in to the details of the model.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81ffc8c29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81ffc8c29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 used for this project was collected by the Lawrence Berkeley National Laboratory through their Tracking the Sun project. Since the goal of the project is to help guide homeowners I restricted the data to only residential installations.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8375100" y="4707374"/>
            <a:ext cx="315300" cy="315300"/>
          </a:xfrm>
          <a:prstGeom prst="ellipse">
            <a:avLst/>
          </a:prstGeom>
          <a:gradFill>
            <a:gsLst>
              <a:gs pos="0">
                <a:schemeClr val="dk2"/>
              </a:gs>
              <a:gs pos="100000">
                <a:schemeClr val="lt2"/>
              </a:gs>
            </a:gsLst>
            <a:lin ang="5400700" scaled="0"/>
          </a:gradFill>
          <a:ln>
            <a:noFill/>
          </a:ln>
          <a:effectLst>
            <a:outerShdw blurRad="57150"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453600" y="414300"/>
            <a:ext cx="8236800" cy="4254000"/>
          </a:xfrm>
          <a:prstGeom prst="roundRect">
            <a:avLst>
              <a:gd fmla="val 6947" name="adj"/>
            </a:avLst>
          </a:prstGeom>
          <a:solidFill>
            <a:schemeClr val="lt1"/>
          </a:solidFill>
          <a:ln>
            <a:noFill/>
          </a:ln>
          <a:effectLst>
            <a:outerShdw blurRad="71438"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1" name="Google Shape;11;p2"/>
          <p:cNvSpPr txBox="1"/>
          <p:nvPr>
            <p:ph type="ctrTitle"/>
          </p:nvPr>
        </p:nvSpPr>
        <p:spPr>
          <a:xfrm>
            <a:off x="872432" y="935500"/>
            <a:ext cx="4979100" cy="2787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61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 name="Google Shape;12;p2"/>
          <p:cNvSpPr txBox="1"/>
          <p:nvPr>
            <p:ph idx="1" type="subTitle"/>
          </p:nvPr>
        </p:nvSpPr>
        <p:spPr>
          <a:xfrm>
            <a:off x="872400" y="3798500"/>
            <a:ext cx="4979100" cy="4095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3" name="Google Shape;13;p2"/>
          <p:cNvSpPr txBox="1"/>
          <p:nvPr/>
        </p:nvSpPr>
        <p:spPr>
          <a:xfrm>
            <a:off x="8264317" y="4672846"/>
            <a:ext cx="54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1000">
                <a:solidFill>
                  <a:schemeClr val="lt1"/>
                </a:solidFill>
                <a:latin typeface="Poppins"/>
                <a:ea typeface="Poppins"/>
                <a:cs typeface="Poppins"/>
                <a:sym typeface="Poppins"/>
              </a:rPr>
              <a:t>‹#›</a:t>
            </a:fld>
            <a:endParaRPr sz="1000">
              <a:solidFill>
                <a:schemeClr val="lt1"/>
              </a:solidFill>
              <a:latin typeface="Poppins"/>
              <a:ea typeface="Poppins"/>
              <a:cs typeface="Poppins"/>
              <a:sym typeface="Poppins"/>
            </a:endParaRPr>
          </a:p>
        </p:txBody>
      </p:sp>
      <p:sp>
        <p:nvSpPr>
          <p:cNvPr id="14" name="Google Shape;14;p2"/>
          <p:cNvSpPr/>
          <p:nvPr/>
        </p:nvSpPr>
        <p:spPr>
          <a:xfrm flipH="1" rot="-5400000">
            <a:off x="4336950" y="917775"/>
            <a:ext cx="126000" cy="7894500"/>
          </a:xfrm>
          <a:prstGeom prst="roundRect">
            <a:avLst>
              <a:gd fmla="val 50000" name="adj"/>
            </a:avLst>
          </a:prstGeom>
          <a:solidFill>
            <a:schemeClr val="lt1"/>
          </a:solidFill>
          <a:ln>
            <a:noFill/>
          </a:ln>
          <a:effectLst>
            <a:outerShdw blurRad="71438"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1" name="Shape 71"/>
        <p:cNvGrpSpPr/>
        <p:nvPr/>
      </p:nvGrpSpPr>
      <p:grpSpPr>
        <a:xfrm>
          <a:off x="0" y="0"/>
          <a:ext cx="0" cy="0"/>
          <a:chOff x="0" y="0"/>
          <a:chExt cx="0" cy="0"/>
        </a:xfrm>
      </p:grpSpPr>
      <p:sp>
        <p:nvSpPr>
          <p:cNvPr id="72" name="Google Shape;72;p11"/>
          <p:cNvSpPr/>
          <p:nvPr/>
        </p:nvSpPr>
        <p:spPr>
          <a:xfrm>
            <a:off x="453600" y="414300"/>
            <a:ext cx="8236800" cy="4254000"/>
          </a:xfrm>
          <a:prstGeom prst="roundRect">
            <a:avLst>
              <a:gd fmla="val 6947" name="adj"/>
            </a:avLst>
          </a:prstGeom>
          <a:solidFill>
            <a:schemeClr val="lt1"/>
          </a:solidFill>
          <a:ln>
            <a:noFill/>
          </a:ln>
          <a:effectLst>
            <a:outerShdw blurRad="71438"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3" name="Google Shape;73;p11"/>
          <p:cNvSpPr/>
          <p:nvPr/>
        </p:nvSpPr>
        <p:spPr>
          <a:xfrm flipH="1" rot="-5400000">
            <a:off x="4336950" y="917775"/>
            <a:ext cx="126000" cy="7894500"/>
          </a:xfrm>
          <a:prstGeom prst="roundRect">
            <a:avLst>
              <a:gd fmla="val 50000" name="adj"/>
            </a:avLst>
          </a:prstGeom>
          <a:solidFill>
            <a:schemeClr val="lt1"/>
          </a:solidFill>
          <a:ln>
            <a:noFill/>
          </a:ln>
          <a:effectLst>
            <a:outerShdw blurRad="71438"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a:off x="8375100" y="4707374"/>
            <a:ext cx="315300" cy="315300"/>
          </a:xfrm>
          <a:prstGeom prst="ellipse">
            <a:avLst/>
          </a:prstGeom>
          <a:gradFill>
            <a:gsLst>
              <a:gs pos="0">
                <a:schemeClr val="dk2"/>
              </a:gs>
              <a:gs pos="100000">
                <a:schemeClr val="lt2"/>
              </a:gs>
            </a:gsLst>
            <a:lin ang="5400700" scaled="0"/>
          </a:gradFill>
          <a:ln>
            <a:noFill/>
          </a:ln>
          <a:effectLst>
            <a:outerShdw blurRad="57150"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txBox="1"/>
          <p:nvPr>
            <p:ph hasCustomPrompt="1" type="title"/>
          </p:nvPr>
        </p:nvSpPr>
        <p:spPr>
          <a:xfrm>
            <a:off x="1143523" y="1916746"/>
            <a:ext cx="5003700" cy="1236000"/>
          </a:xfrm>
          <a:prstGeom prst="rect">
            <a:avLst/>
          </a:prstGeom>
        </p:spPr>
        <p:txBody>
          <a:bodyPr anchorCtr="0" anchor="ctr" bIns="91425" lIns="91425" spcFirstLastPara="1" rIns="91425" wrap="square" tIns="91425">
            <a:noAutofit/>
          </a:bodyPr>
          <a:lstStyle>
            <a:lvl1pPr lvl="0" rtl="0">
              <a:spcBef>
                <a:spcPts val="0"/>
              </a:spcBef>
              <a:spcAft>
                <a:spcPts val="0"/>
              </a:spcAft>
              <a:buSzPts val="9600"/>
              <a:buNone/>
              <a:defRPr sz="7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76" name="Google Shape;76;p11"/>
          <p:cNvSpPr txBox="1"/>
          <p:nvPr>
            <p:ph idx="1" type="subTitle"/>
          </p:nvPr>
        </p:nvSpPr>
        <p:spPr>
          <a:xfrm>
            <a:off x="1143523" y="3201521"/>
            <a:ext cx="5003700" cy="39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77" name="Google Shape;77;p11"/>
          <p:cNvSpPr txBox="1"/>
          <p:nvPr/>
        </p:nvSpPr>
        <p:spPr>
          <a:xfrm>
            <a:off x="8264317" y="4672846"/>
            <a:ext cx="54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1000">
                <a:solidFill>
                  <a:schemeClr val="lt1"/>
                </a:solidFill>
                <a:latin typeface="Poppins"/>
                <a:ea typeface="Poppins"/>
                <a:cs typeface="Poppins"/>
                <a:sym typeface="Poppins"/>
              </a:rPr>
              <a:t>‹#›</a:t>
            </a:fld>
            <a:endParaRPr sz="1000">
              <a:solidFill>
                <a:schemeClr val="lt1"/>
              </a:solidFill>
              <a:latin typeface="Poppins"/>
              <a:ea typeface="Poppins"/>
              <a:cs typeface="Poppins"/>
              <a:sym typeface="Poppi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1"/>
        </a:solidFill>
      </p:bgPr>
    </p:bg>
    <p:spTree>
      <p:nvGrpSpPr>
        <p:cNvPr id="78" name="Shape 7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79" name="Shape 79"/>
        <p:cNvGrpSpPr/>
        <p:nvPr/>
      </p:nvGrpSpPr>
      <p:grpSpPr>
        <a:xfrm>
          <a:off x="0" y="0"/>
          <a:ext cx="0" cy="0"/>
          <a:chOff x="0" y="0"/>
          <a:chExt cx="0" cy="0"/>
        </a:xfrm>
      </p:grpSpPr>
      <p:sp>
        <p:nvSpPr>
          <p:cNvPr id="80" name="Google Shape;80;p13"/>
          <p:cNvSpPr/>
          <p:nvPr/>
        </p:nvSpPr>
        <p:spPr>
          <a:xfrm>
            <a:off x="453600" y="414300"/>
            <a:ext cx="8236800" cy="4254000"/>
          </a:xfrm>
          <a:prstGeom prst="roundRect">
            <a:avLst>
              <a:gd fmla="val 6947" name="adj"/>
            </a:avLst>
          </a:prstGeom>
          <a:solidFill>
            <a:schemeClr val="lt1"/>
          </a:solidFill>
          <a:ln>
            <a:noFill/>
          </a:ln>
          <a:effectLst>
            <a:outerShdw blurRad="71438"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1" name="Google Shape;81;p13"/>
          <p:cNvSpPr/>
          <p:nvPr/>
        </p:nvSpPr>
        <p:spPr>
          <a:xfrm flipH="1" rot="-5400000">
            <a:off x="4336950" y="917775"/>
            <a:ext cx="126000" cy="7894500"/>
          </a:xfrm>
          <a:prstGeom prst="roundRect">
            <a:avLst>
              <a:gd fmla="val 50000" name="adj"/>
            </a:avLst>
          </a:prstGeom>
          <a:solidFill>
            <a:schemeClr val="lt1"/>
          </a:solidFill>
          <a:ln>
            <a:noFill/>
          </a:ln>
          <a:effectLst>
            <a:outerShdw blurRad="71438"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p:nvPr/>
        </p:nvSpPr>
        <p:spPr>
          <a:xfrm>
            <a:off x="8375100" y="4707374"/>
            <a:ext cx="315300" cy="315300"/>
          </a:xfrm>
          <a:prstGeom prst="ellipse">
            <a:avLst/>
          </a:prstGeom>
          <a:gradFill>
            <a:gsLst>
              <a:gs pos="0">
                <a:schemeClr val="dk2"/>
              </a:gs>
              <a:gs pos="100000">
                <a:schemeClr val="lt2"/>
              </a:gs>
            </a:gsLst>
            <a:lin ang="5400700" scaled="0"/>
          </a:gradFill>
          <a:ln>
            <a:noFill/>
          </a:ln>
          <a:effectLst>
            <a:outerShdw blurRad="57150"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p:cNvSpPr txBox="1"/>
          <p:nvPr>
            <p:ph hasCustomPrompt="1" type="title"/>
          </p:nvPr>
        </p:nvSpPr>
        <p:spPr>
          <a:xfrm>
            <a:off x="1198675" y="1704900"/>
            <a:ext cx="939600" cy="1195800"/>
          </a:xfrm>
          <a:prstGeom prst="rect">
            <a:avLst/>
          </a:prstGeom>
          <a:solidFill>
            <a:schemeClr val="accent1"/>
          </a:solidFill>
          <a:ln>
            <a:noFill/>
          </a:ln>
          <a:effectLst>
            <a:outerShdw blurRad="71438" rotWithShape="0" algn="bl" dir="1980000" dist="28575">
              <a:schemeClr val="accent2">
                <a:alpha val="60000"/>
              </a:schemeClr>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p:nvPr>
            <p:ph idx="1" type="subTitle"/>
          </p:nvPr>
        </p:nvSpPr>
        <p:spPr>
          <a:xfrm>
            <a:off x="2138425" y="2315987"/>
            <a:ext cx="2336400" cy="541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5" name="Google Shape;85;p13"/>
          <p:cNvSpPr txBox="1"/>
          <p:nvPr>
            <p:ph hasCustomPrompt="1" idx="2" type="title"/>
          </p:nvPr>
        </p:nvSpPr>
        <p:spPr>
          <a:xfrm>
            <a:off x="4669300" y="1704900"/>
            <a:ext cx="939600" cy="1195800"/>
          </a:xfrm>
          <a:prstGeom prst="rect">
            <a:avLst/>
          </a:prstGeom>
          <a:solidFill>
            <a:schemeClr val="accent1"/>
          </a:solidFill>
          <a:ln>
            <a:noFill/>
          </a:ln>
          <a:effectLst>
            <a:outerShdw blurRad="71438" rotWithShape="0" algn="bl" dir="1980000" dist="28575">
              <a:schemeClr val="accent2">
                <a:alpha val="60000"/>
              </a:schemeClr>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p:nvPr>
            <p:ph idx="3" type="subTitle"/>
          </p:nvPr>
        </p:nvSpPr>
        <p:spPr>
          <a:xfrm>
            <a:off x="5608900" y="2315987"/>
            <a:ext cx="2336400" cy="541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7" name="Google Shape;87;p13"/>
          <p:cNvSpPr txBox="1"/>
          <p:nvPr>
            <p:ph hasCustomPrompt="1" idx="4" type="title"/>
          </p:nvPr>
        </p:nvSpPr>
        <p:spPr>
          <a:xfrm>
            <a:off x="1198675" y="3113300"/>
            <a:ext cx="939600" cy="1195800"/>
          </a:xfrm>
          <a:prstGeom prst="rect">
            <a:avLst/>
          </a:prstGeom>
          <a:solidFill>
            <a:schemeClr val="accent1"/>
          </a:solidFill>
          <a:ln>
            <a:noFill/>
          </a:ln>
          <a:effectLst>
            <a:outerShdw blurRad="71438" rotWithShape="0" algn="bl" dir="1980000" dist="28575">
              <a:schemeClr val="accent2">
                <a:alpha val="60000"/>
              </a:schemeClr>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p:nvPr>
            <p:ph idx="5" type="subTitle"/>
          </p:nvPr>
        </p:nvSpPr>
        <p:spPr>
          <a:xfrm>
            <a:off x="2138425" y="3724698"/>
            <a:ext cx="2336400" cy="541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9" name="Google Shape;89;p13"/>
          <p:cNvSpPr txBox="1"/>
          <p:nvPr>
            <p:ph hasCustomPrompt="1" idx="6" type="title"/>
          </p:nvPr>
        </p:nvSpPr>
        <p:spPr>
          <a:xfrm>
            <a:off x="4669300" y="3113300"/>
            <a:ext cx="939600" cy="1195800"/>
          </a:xfrm>
          <a:prstGeom prst="rect">
            <a:avLst/>
          </a:prstGeom>
          <a:solidFill>
            <a:schemeClr val="accent1"/>
          </a:solidFill>
          <a:ln>
            <a:noFill/>
          </a:ln>
          <a:effectLst>
            <a:outerShdw blurRad="71438" rotWithShape="0" algn="bl" dir="1980000" dist="28575">
              <a:schemeClr val="accent2">
                <a:alpha val="60000"/>
              </a:schemeClr>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p:nvPr>
            <p:ph idx="7" type="subTitle"/>
          </p:nvPr>
        </p:nvSpPr>
        <p:spPr>
          <a:xfrm>
            <a:off x="5608900" y="3724698"/>
            <a:ext cx="2336400" cy="541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1" name="Google Shape;91;p13"/>
          <p:cNvSpPr txBox="1"/>
          <p:nvPr>
            <p:ph idx="8" type="title"/>
          </p:nvPr>
        </p:nvSpPr>
        <p:spPr>
          <a:xfrm>
            <a:off x="793800" y="597425"/>
            <a:ext cx="7556400" cy="5760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2" name="Google Shape;92;p13"/>
          <p:cNvSpPr txBox="1"/>
          <p:nvPr>
            <p:ph idx="9" type="subTitle"/>
          </p:nvPr>
        </p:nvSpPr>
        <p:spPr>
          <a:xfrm>
            <a:off x="2133525" y="1740487"/>
            <a:ext cx="2336400" cy="712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200"/>
              <a:buFont typeface="Bebas Neue"/>
              <a:buNone/>
              <a:defRPr sz="2000">
                <a:solidFill>
                  <a:schemeClr val="dk2"/>
                </a:solidFill>
                <a:latin typeface="Poppins Light"/>
                <a:ea typeface="Poppins Light"/>
                <a:cs typeface="Poppins Light"/>
                <a:sym typeface="Poppins Light"/>
              </a:defRPr>
            </a:lvl1pPr>
            <a:lvl2pPr lvl="1" rtl="0">
              <a:lnSpc>
                <a:spcPct val="100000"/>
              </a:lnSpc>
              <a:spcBef>
                <a:spcPts val="0"/>
              </a:spcBef>
              <a:spcAft>
                <a:spcPts val="0"/>
              </a:spcAft>
              <a:buClr>
                <a:schemeClr val="dk1"/>
              </a:buClr>
              <a:buSzPts val="2200"/>
              <a:buFont typeface="Bebas Neue"/>
              <a:buNone/>
              <a:defRPr sz="22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200"/>
              <a:buFont typeface="Bebas Neue"/>
              <a:buNone/>
              <a:defRPr sz="22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200"/>
              <a:buFont typeface="Bebas Neue"/>
              <a:buNone/>
              <a:defRPr sz="22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200"/>
              <a:buFont typeface="Bebas Neue"/>
              <a:buNone/>
              <a:defRPr sz="22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200"/>
              <a:buFont typeface="Bebas Neue"/>
              <a:buNone/>
              <a:defRPr sz="22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200"/>
              <a:buFont typeface="Bebas Neue"/>
              <a:buNone/>
              <a:defRPr sz="22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200"/>
              <a:buFont typeface="Bebas Neue"/>
              <a:buNone/>
              <a:defRPr sz="22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200"/>
              <a:buFont typeface="Bebas Neue"/>
              <a:buNone/>
              <a:defRPr sz="2200">
                <a:solidFill>
                  <a:schemeClr val="dk1"/>
                </a:solidFill>
                <a:latin typeface="Bebas Neue"/>
                <a:ea typeface="Bebas Neue"/>
                <a:cs typeface="Bebas Neue"/>
                <a:sym typeface="Bebas Neue"/>
              </a:defRPr>
            </a:lvl9pPr>
          </a:lstStyle>
          <a:p/>
        </p:txBody>
      </p:sp>
      <p:sp>
        <p:nvSpPr>
          <p:cNvPr id="93" name="Google Shape;93;p13"/>
          <p:cNvSpPr txBox="1"/>
          <p:nvPr>
            <p:ph idx="13" type="subTitle"/>
          </p:nvPr>
        </p:nvSpPr>
        <p:spPr>
          <a:xfrm>
            <a:off x="5608900" y="1740487"/>
            <a:ext cx="2336400" cy="712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200"/>
              <a:buFont typeface="Bebas Neue"/>
              <a:buNone/>
              <a:defRPr sz="2000">
                <a:solidFill>
                  <a:schemeClr val="dk2"/>
                </a:solidFill>
                <a:latin typeface="Poppins Light"/>
                <a:ea typeface="Poppins Light"/>
                <a:cs typeface="Poppins Light"/>
                <a:sym typeface="Poppins Light"/>
              </a:defRPr>
            </a:lvl1pPr>
            <a:lvl2pPr lvl="1" rtl="0">
              <a:lnSpc>
                <a:spcPct val="100000"/>
              </a:lnSpc>
              <a:spcBef>
                <a:spcPts val="0"/>
              </a:spcBef>
              <a:spcAft>
                <a:spcPts val="0"/>
              </a:spcAft>
              <a:buClr>
                <a:schemeClr val="dk1"/>
              </a:buClr>
              <a:buSzPts val="2200"/>
              <a:buFont typeface="Bebas Neue"/>
              <a:buNone/>
              <a:defRPr sz="22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200"/>
              <a:buFont typeface="Bebas Neue"/>
              <a:buNone/>
              <a:defRPr sz="22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200"/>
              <a:buFont typeface="Bebas Neue"/>
              <a:buNone/>
              <a:defRPr sz="22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200"/>
              <a:buFont typeface="Bebas Neue"/>
              <a:buNone/>
              <a:defRPr sz="22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200"/>
              <a:buFont typeface="Bebas Neue"/>
              <a:buNone/>
              <a:defRPr sz="22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200"/>
              <a:buFont typeface="Bebas Neue"/>
              <a:buNone/>
              <a:defRPr sz="22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200"/>
              <a:buFont typeface="Bebas Neue"/>
              <a:buNone/>
              <a:defRPr sz="22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200"/>
              <a:buFont typeface="Bebas Neue"/>
              <a:buNone/>
              <a:defRPr sz="2200">
                <a:solidFill>
                  <a:schemeClr val="dk1"/>
                </a:solidFill>
                <a:latin typeface="Bebas Neue"/>
                <a:ea typeface="Bebas Neue"/>
                <a:cs typeface="Bebas Neue"/>
                <a:sym typeface="Bebas Neue"/>
              </a:defRPr>
            </a:lvl9pPr>
          </a:lstStyle>
          <a:p/>
        </p:txBody>
      </p:sp>
      <p:sp>
        <p:nvSpPr>
          <p:cNvPr id="94" name="Google Shape;94;p13"/>
          <p:cNvSpPr txBox="1"/>
          <p:nvPr>
            <p:ph idx="14" type="subTitle"/>
          </p:nvPr>
        </p:nvSpPr>
        <p:spPr>
          <a:xfrm>
            <a:off x="2133525" y="3149038"/>
            <a:ext cx="2336400" cy="712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200"/>
              <a:buFont typeface="Bebas Neue"/>
              <a:buNone/>
              <a:defRPr sz="2000">
                <a:solidFill>
                  <a:schemeClr val="dk2"/>
                </a:solidFill>
                <a:latin typeface="Poppins Light"/>
                <a:ea typeface="Poppins Light"/>
                <a:cs typeface="Poppins Light"/>
                <a:sym typeface="Poppins Light"/>
              </a:defRPr>
            </a:lvl1pPr>
            <a:lvl2pPr lvl="1" rtl="0">
              <a:lnSpc>
                <a:spcPct val="100000"/>
              </a:lnSpc>
              <a:spcBef>
                <a:spcPts val="0"/>
              </a:spcBef>
              <a:spcAft>
                <a:spcPts val="0"/>
              </a:spcAft>
              <a:buClr>
                <a:schemeClr val="dk1"/>
              </a:buClr>
              <a:buSzPts val="2200"/>
              <a:buFont typeface="Bebas Neue"/>
              <a:buNone/>
              <a:defRPr sz="22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200"/>
              <a:buFont typeface="Bebas Neue"/>
              <a:buNone/>
              <a:defRPr sz="22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200"/>
              <a:buFont typeface="Bebas Neue"/>
              <a:buNone/>
              <a:defRPr sz="22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200"/>
              <a:buFont typeface="Bebas Neue"/>
              <a:buNone/>
              <a:defRPr sz="22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200"/>
              <a:buFont typeface="Bebas Neue"/>
              <a:buNone/>
              <a:defRPr sz="22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200"/>
              <a:buFont typeface="Bebas Neue"/>
              <a:buNone/>
              <a:defRPr sz="22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200"/>
              <a:buFont typeface="Bebas Neue"/>
              <a:buNone/>
              <a:defRPr sz="22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200"/>
              <a:buFont typeface="Bebas Neue"/>
              <a:buNone/>
              <a:defRPr sz="2200">
                <a:solidFill>
                  <a:schemeClr val="dk1"/>
                </a:solidFill>
                <a:latin typeface="Bebas Neue"/>
                <a:ea typeface="Bebas Neue"/>
                <a:cs typeface="Bebas Neue"/>
                <a:sym typeface="Bebas Neue"/>
              </a:defRPr>
            </a:lvl9pPr>
          </a:lstStyle>
          <a:p/>
        </p:txBody>
      </p:sp>
      <p:sp>
        <p:nvSpPr>
          <p:cNvPr id="95" name="Google Shape;95;p13"/>
          <p:cNvSpPr txBox="1"/>
          <p:nvPr>
            <p:ph idx="15" type="subTitle"/>
          </p:nvPr>
        </p:nvSpPr>
        <p:spPr>
          <a:xfrm>
            <a:off x="5608900" y="3149038"/>
            <a:ext cx="2336400" cy="712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200"/>
              <a:buFont typeface="Bebas Neue"/>
              <a:buNone/>
              <a:defRPr sz="2000">
                <a:solidFill>
                  <a:schemeClr val="dk2"/>
                </a:solidFill>
                <a:latin typeface="Poppins Light"/>
                <a:ea typeface="Poppins Light"/>
                <a:cs typeface="Poppins Light"/>
                <a:sym typeface="Poppins Light"/>
              </a:defRPr>
            </a:lvl1pPr>
            <a:lvl2pPr lvl="1" rtl="0">
              <a:lnSpc>
                <a:spcPct val="100000"/>
              </a:lnSpc>
              <a:spcBef>
                <a:spcPts val="0"/>
              </a:spcBef>
              <a:spcAft>
                <a:spcPts val="0"/>
              </a:spcAft>
              <a:buClr>
                <a:schemeClr val="dk1"/>
              </a:buClr>
              <a:buSzPts val="2200"/>
              <a:buFont typeface="Bebas Neue"/>
              <a:buNone/>
              <a:defRPr sz="22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200"/>
              <a:buFont typeface="Bebas Neue"/>
              <a:buNone/>
              <a:defRPr sz="22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200"/>
              <a:buFont typeface="Bebas Neue"/>
              <a:buNone/>
              <a:defRPr sz="22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200"/>
              <a:buFont typeface="Bebas Neue"/>
              <a:buNone/>
              <a:defRPr sz="22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200"/>
              <a:buFont typeface="Bebas Neue"/>
              <a:buNone/>
              <a:defRPr sz="22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200"/>
              <a:buFont typeface="Bebas Neue"/>
              <a:buNone/>
              <a:defRPr sz="22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200"/>
              <a:buFont typeface="Bebas Neue"/>
              <a:buNone/>
              <a:defRPr sz="22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200"/>
              <a:buFont typeface="Bebas Neue"/>
              <a:buNone/>
              <a:defRPr sz="2200">
                <a:solidFill>
                  <a:schemeClr val="dk1"/>
                </a:solidFill>
                <a:latin typeface="Bebas Neue"/>
                <a:ea typeface="Bebas Neue"/>
                <a:cs typeface="Bebas Neue"/>
                <a:sym typeface="Bebas Neue"/>
              </a:defRPr>
            </a:lvl9pPr>
          </a:lstStyle>
          <a:p/>
        </p:txBody>
      </p:sp>
      <p:grpSp>
        <p:nvGrpSpPr>
          <p:cNvPr id="96" name="Google Shape;96;p13"/>
          <p:cNvGrpSpPr/>
          <p:nvPr/>
        </p:nvGrpSpPr>
        <p:grpSpPr>
          <a:xfrm flipH="1" rot="10800000">
            <a:off x="8365888" y="1103500"/>
            <a:ext cx="126000" cy="3272400"/>
            <a:chOff x="8230550" y="1078325"/>
            <a:chExt cx="126000" cy="3272400"/>
          </a:xfrm>
        </p:grpSpPr>
        <p:sp>
          <p:nvSpPr>
            <p:cNvPr id="97" name="Google Shape;97;p13"/>
            <p:cNvSpPr/>
            <p:nvPr/>
          </p:nvSpPr>
          <p:spPr>
            <a:xfrm>
              <a:off x="8230550" y="1078325"/>
              <a:ext cx="126000" cy="3272400"/>
            </a:xfrm>
            <a:prstGeom prst="roundRect">
              <a:avLst>
                <a:gd fmla="val 50000" name="adj"/>
              </a:avLst>
            </a:prstGeom>
            <a:solidFill>
              <a:schemeClr val="accent1"/>
            </a:solidFill>
            <a:ln>
              <a:noFill/>
            </a:ln>
            <a:effectLst>
              <a:outerShdw blurRad="57150" rotWithShape="0" algn="bl" dir="5400000" dist="19050">
                <a:schemeClr val="accen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p:nvPr/>
          </p:nvSpPr>
          <p:spPr>
            <a:xfrm>
              <a:off x="8230550" y="1078325"/>
              <a:ext cx="126000" cy="1913100"/>
            </a:xfrm>
            <a:prstGeom prst="roundRect">
              <a:avLst>
                <a:gd fmla="val 50000" name="adj"/>
              </a:avLst>
            </a:prstGeom>
            <a:gradFill>
              <a:gsLst>
                <a:gs pos="0">
                  <a:schemeClr val="dk2"/>
                </a:gs>
                <a:gs pos="100000">
                  <a:schemeClr val="lt2"/>
                </a:gs>
              </a:gsLst>
              <a:lin ang="5400700" scaled="0"/>
            </a:gradFill>
            <a:ln>
              <a:noFill/>
            </a:ln>
            <a:effectLst>
              <a:outerShdw blurRad="57150" rotWithShape="0" algn="bl" dir="5400000" dist="19050">
                <a:schemeClr val="accen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13"/>
          <p:cNvSpPr txBox="1"/>
          <p:nvPr/>
        </p:nvSpPr>
        <p:spPr>
          <a:xfrm>
            <a:off x="8264317" y="4672846"/>
            <a:ext cx="54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1000">
                <a:solidFill>
                  <a:schemeClr val="lt1"/>
                </a:solidFill>
                <a:latin typeface="Poppins"/>
                <a:ea typeface="Poppins"/>
                <a:cs typeface="Poppins"/>
                <a:sym typeface="Poppins"/>
              </a:rPr>
              <a:t>‹#›</a:t>
            </a:fld>
            <a:endParaRPr sz="1000">
              <a:solidFill>
                <a:schemeClr val="lt1"/>
              </a:solidFill>
              <a:latin typeface="Poppins"/>
              <a:ea typeface="Poppins"/>
              <a:cs typeface="Poppins"/>
              <a:sym typeface="Poppi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00" name="Shape 100"/>
        <p:cNvGrpSpPr/>
        <p:nvPr/>
      </p:nvGrpSpPr>
      <p:grpSpPr>
        <a:xfrm>
          <a:off x="0" y="0"/>
          <a:ext cx="0" cy="0"/>
          <a:chOff x="0" y="0"/>
          <a:chExt cx="0" cy="0"/>
        </a:xfrm>
      </p:grpSpPr>
      <p:sp>
        <p:nvSpPr>
          <p:cNvPr id="101" name="Google Shape;101;p14"/>
          <p:cNvSpPr/>
          <p:nvPr/>
        </p:nvSpPr>
        <p:spPr>
          <a:xfrm>
            <a:off x="453600" y="414300"/>
            <a:ext cx="8236800" cy="4254000"/>
          </a:xfrm>
          <a:prstGeom prst="roundRect">
            <a:avLst>
              <a:gd fmla="val 6947" name="adj"/>
            </a:avLst>
          </a:prstGeom>
          <a:solidFill>
            <a:schemeClr val="lt1"/>
          </a:solidFill>
          <a:ln>
            <a:noFill/>
          </a:ln>
          <a:effectLst>
            <a:outerShdw blurRad="71438"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02" name="Google Shape;102;p14"/>
          <p:cNvSpPr/>
          <p:nvPr/>
        </p:nvSpPr>
        <p:spPr>
          <a:xfrm flipH="1" rot="-5400000">
            <a:off x="4336950" y="917775"/>
            <a:ext cx="126000" cy="7894500"/>
          </a:xfrm>
          <a:prstGeom prst="roundRect">
            <a:avLst>
              <a:gd fmla="val 50000" name="adj"/>
            </a:avLst>
          </a:prstGeom>
          <a:solidFill>
            <a:schemeClr val="lt1"/>
          </a:solidFill>
          <a:ln>
            <a:noFill/>
          </a:ln>
          <a:effectLst>
            <a:outerShdw blurRad="71438"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4"/>
          <p:cNvSpPr/>
          <p:nvPr/>
        </p:nvSpPr>
        <p:spPr>
          <a:xfrm>
            <a:off x="8375100" y="4707374"/>
            <a:ext cx="315300" cy="315300"/>
          </a:xfrm>
          <a:prstGeom prst="ellipse">
            <a:avLst/>
          </a:prstGeom>
          <a:gradFill>
            <a:gsLst>
              <a:gs pos="0">
                <a:schemeClr val="dk2"/>
              </a:gs>
              <a:gs pos="100000">
                <a:schemeClr val="lt2"/>
              </a:gs>
            </a:gsLst>
            <a:lin ang="5400700" scaled="0"/>
          </a:gradFill>
          <a:ln>
            <a:noFill/>
          </a:ln>
          <a:effectLst>
            <a:outerShdw blurRad="57150"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4"/>
          <p:cNvSpPr txBox="1"/>
          <p:nvPr>
            <p:ph type="title"/>
          </p:nvPr>
        </p:nvSpPr>
        <p:spPr>
          <a:xfrm>
            <a:off x="1782750" y="3318283"/>
            <a:ext cx="5578500" cy="53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05" name="Google Shape;105;p14"/>
          <p:cNvSpPr txBox="1"/>
          <p:nvPr>
            <p:ph idx="1" type="subTitle"/>
          </p:nvPr>
        </p:nvSpPr>
        <p:spPr>
          <a:xfrm>
            <a:off x="1782750" y="1293317"/>
            <a:ext cx="5578500" cy="1872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None/>
              <a:defRPr sz="28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106" name="Google Shape;106;p14"/>
          <p:cNvSpPr txBox="1"/>
          <p:nvPr/>
        </p:nvSpPr>
        <p:spPr>
          <a:xfrm>
            <a:off x="8264317" y="4672846"/>
            <a:ext cx="54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1000">
                <a:solidFill>
                  <a:schemeClr val="lt1"/>
                </a:solidFill>
                <a:latin typeface="Poppins"/>
                <a:ea typeface="Poppins"/>
                <a:cs typeface="Poppins"/>
                <a:sym typeface="Poppins"/>
              </a:rPr>
              <a:t>‹#›</a:t>
            </a:fld>
            <a:endParaRPr sz="1000">
              <a:solidFill>
                <a:schemeClr val="lt1"/>
              </a:solidFill>
              <a:latin typeface="Poppins"/>
              <a:ea typeface="Poppins"/>
              <a:cs typeface="Poppins"/>
              <a:sym typeface="Poppi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07" name="Shape 107"/>
        <p:cNvGrpSpPr/>
        <p:nvPr/>
      </p:nvGrpSpPr>
      <p:grpSpPr>
        <a:xfrm>
          <a:off x="0" y="0"/>
          <a:ext cx="0" cy="0"/>
          <a:chOff x="0" y="0"/>
          <a:chExt cx="0" cy="0"/>
        </a:xfrm>
      </p:grpSpPr>
      <p:sp>
        <p:nvSpPr>
          <p:cNvPr id="108" name="Google Shape;108;p15"/>
          <p:cNvSpPr/>
          <p:nvPr/>
        </p:nvSpPr>
        <p:spPr>
          <a:xfrm>
            <a:off x="453600" y="414300"/>
            <a:ext cx="8236800" cy="4254000"/>
          </a:xfrm>
          <a:prstGeom prst="roundRect">
            <a:avLst>
              <a:gd fmla="val 6947" name="adj"/>
            </a:avLst>
          </a:prstGeom>
          <a:solidFill>
            <a:schemeClr val="lt1"/>
          </a:solidFill>
          <a:ln>
            <a:noFill/>
          </a:ln>
          <a:effectLst>
            <a:outerShdw blurRad="71438"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09" name="Google Shape;109;p15"/>
          <p:cNvSpPr/>
          <p:nvPr/>
        </p:nvSpPr>
        <p:spPr>
          <a:xfrm flipH="1" rot="-5400000">
            <a:off x="4336950" y="917775"/>
            <a:ext cx="126000" cy="7894500"/>
          </a:xfrm>
          <a:prstGeom prst="roundRect">
            <a:avLst>
              <a:gd fmla="val 50000" name="adj"/>
            </a:avLst>
          </a:prstGeom>
          <a:solidFill>
            <a:schemeClr val="lt1"/>
          </a:solidFill>
          <a:ln>
            <a:noFill/>
          </a:ln>
          <a:effectLst>
            <a:outerShdw blurRad="71438"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5"/>
          <p:cNvSpPr/>
          <p:nvPr/>
        </p:nvSpPr>
        <p:spPr>
          <a:xfrm>
            <a:off x="8375100" y="4707374"/>
            <a:ext cx="315300" cy="315300"/>
          </a:xfrm>
          <a:prstGeom prst="ellipse">
            <a:avLst/>
          </a:prstGeom>
          <a:gradFill>
            <a:gsLst>
              <a:gs pos="0">
                <a:schemeClr val="dk2"/>
              </a:gs>
              <a:gs pos="100000">
                <a:schemeClr val="lt2"/>
              </a:gs>
            </a:gsLst>
            <a:lin ang="5400700" scaled="0"/>
          </a:gradFill>
          <a:ln>
            <a:noFill/>
          </a:ln>
          <a:effectLst>
            <a:outerShdw blurRad="57150"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5"/>
          <p:cNvSpPr txBox="1"/>
          <p:nvPr>
            <p:ph type="title"/>
          </p:nvPr>
        </p:nvSpPr>
        <p:spPr>
          <a:xfrm>
            <a:off x="3753300" y="1676388"/>
            <a:ext cx="2879400" cy="1214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2" name="Google Shape;112;p15"/>
          <p:cNvSpPr txBox="1"/>
          <p:nvPr>
            <p:ph hasCustomPrompt="1" idx="2" type="title"/>
          </p:nvPr>
        </p:nvSpPr>
        <p:spPr>
          <a:xfrm>
            <a:off x="2511300" y="1676388"/>
            <a:ext cx="1242000" cy="1790700"/>
          </a:xfrm>
          <a:prstGeom prst="rect">
            <a:avLst/>
          </a:prstGeom>
          <a:solidFill>
            <a:schemeClr val="accent1"/>
          </a:solidFill>
          <a:ln>
            <a:noFill/>
          </a:ln>
          <a:effectLst>
            <a:outerShdw blurRad="57150" rotWithShape="0" algn="bl" dir="5400000" dist="19050">
              <a:schemeClr val="accent2">
                <a:alpha val="50000"/>
              </a:schemeClr>
            </a:outerShdw>
          </a:effectLst>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3" name="Google Shape;113;p15"/>
          <p:cNvSpPr txBox="1"/>
          <p:nvPr>
            <p:ph idx="1" type="subTitle"/>
          </p:nvPr>
        </p:nvSpPr>
        <p:spPr>
          <a:xfrm>
            <a:off x="3753300" y="2891090"/>
            <a:ext cx="2879400" cy="57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4" name="Google Shape;114;p15"/>
          <p:cNvSpPr txBox="1"/>
          <p:nvPr/>
        </p:nvSpPr>
        <p:spPr>
          <a:xfrm>
            <a:off x="8264317" y="4672846"/>
            <a:ext cx="54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1000">
                <a:solidFill>
                  <a:schemeClr val="lt1"/>
                </a:solidFill>
                <a:latin typeface="Poppins"/>
                <a:ea typeface="Poppins"/>
                <a:cs typeface="Poppins"/>
                <a:sym typeface="Poppins"/>
              </a:rPr>
              <a:t>‹#›</a:t>
            </a:fld>
            <a:endParaRPr sz="1000">
              <a:solidFill>
                <a:schemeClr val="lt1"/>
              </a:solidFill>
              <a:latin typeface="Poppins"/>
              <a:ea typeface="Poppins"/>
              <a:cs typeface="Poppins"/>
              <a:sym typeface="Poppi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spTree>
      <p:nvGrpSpPr>
        <p:cNvPr id="115" name="Shape 115"/>
        <p:cNvGrpSpPr/>
        <p:nvPr/>
      </p:nvGrpSpPr>
      <p:grpSpPr>
        <a:xfrm>
          <a:off x="0" y="0"/>
          <a:ext cx="0" cy="0"/>
          <a:chOff x="0" y="0"/>
          <a:chExt cx="0" cy="0"/>
        </a:xfrm>
      </p:grpSpPr>
      <p:sp>
        <p:nvSpPr>
          <p:cNvPr id="116" name="Google Shape;116;p16"/>
          <p:cNvSpPr/>
          <p:nvPr/>
        </p:nvSpPr>
        <p:spPr>
          <a:xfrm>
            <a:off x="453600" y="414300"/>
            <a:ext cx="8236800" cy="4254000"/>
          </a:xfrm>
          <a:prstGeom prst="roundRect">
            <a:avLst>
              <a:gd fmla="val 6947" name="adj"/>
            </a:avLst>
          </a:prstGeom>
          <a:solidFill>
            <a:schemeClr val="lt1"/>
          </a:solidFill>
          <a:ln>
            <a:noFill/>
          </a:ln>
          <a:effectLst>
            <a:outerShdw blurRad="71438"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17" name="Google Shape;117;p16"/>
          <p:cNvSpPr/>
          <p:nvPr/>
        </p:nvSpPr>
        <p:spPr>
          <a:xfrm flipH="1" rot="-5400000">
            <a:off x="4336950" y="917775"/>
            <a:ext cx="126000" cy="7894500"/>
          </a:xfrm>
          <a:prstGeom prst="roundRect">
            <a:avLst>
              <a:gd fmla="val 50000" name="adj"/>
            </a:avLst>
          </a:prstGeom>
          <a:solidFill>
            <a:schemeClr val="lt1"/>
          </a:solidFill>
          <a:ln>
            <a:noFill/>
          </a:ln>
          <a:effectLst>
            <a:outerShdw blurRad="71438"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6"/>
          <p:cNvSpPr/>
          <p:nvPr/>
        </p:nvSpPr>
        <p:spPr>
          <a:xfrm>
            <a:off x="8375100" y="4707374"/>
            <a:ext cx="315300" cy="315300"/>
          </a:xfrm>
          <a:prstGeom prst="ellipse">
            <a:avLst/>
          </a:prstGeom>
          <a:gradFill>
            <a:gsLst>
              <a:gs pos="0">
                <a:schemeClr val="dk2"/>
              </a:gs>
              <a:gs pos="100000">
                <a:schemeClr val="lt2"/>
              </a:gs>
            </a:gsLst>
            <a:lin ang="5400700" scaled="0"/>
          </a:gradFill>
          <a:ln>
            <a:noFill/>
          </a:ln>
          <a:effectLst>
            <a:outerShdw blurRad="57150"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6"/>
          <p:cNvSpPr txBox="1"/>
          <p:nvPr>
            <p:ph type="title"/>
          </p:nvPr>
        </p:nvSpPr>
        <p:spPr>
          <a:xfrm>
            <a:off x="2114400" y="1676400"/>
            <a:ext cx="3411000" cy="12147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0" name="Google Shape;120;p16"/>
          <p:cNvSpPr txBox="1"/>
          <p:nvPr>
            <p:ph hasCustomPrompt="1" idx="2" type="title"/>
          </p:nvPr>
        </p:nvSpPr>
        <p:spPr>
          <a:xfrm>
            <a:off x="872400" y="1676388"/>
            <a:ext cx="1242000" cy="1790700"/>
          </a:xfrm>
          <a:prstGeom prst="rect">
            <a:avLst/>
          </a:prstGeom>
          <a:solidFill>
            <a:schemeClr val="accent1"/>
          </a:solidFill>
          <a:ln>
            <a:noFill/>
          </a:ln>
          <a:effectLst>
            <a:outerShdw blurRad="57150" rotWithShape="0" algn="bl" dir="5400000" dist="19050">
              <a:schemeClr val="accent2">
                <a:alpha val="50000"/>
              </a:schemeClr>
            </a:outerShdw>
          </a:effectLst>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1" name="Google Shape;121;p16"/>
          <p:cNvSpPr txBox="1"/>
          <p:nvPr>
            <p:ph idx="1" type="subTitle"/>
          </p:nvPr>
        </p:nvSpPr>
        <p:spPr>
          <a:xfrm>
            <a:off x="2114400" y="2891101"/>
            <a:ext cx="3411000" cy="57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 name="Google Shape;122;p16"/>
          <p:cNvSpPr txBox="1"/>
          <p:nvPr/>
        </p:nvSpPr>
        <p:spPr>
          <a:xfrm>
            <a:off x="8264317" y="4672846"/>
            <a:ext cx="54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1000">
                <a:solidFill>
                  <a:schemeClr val="lt1"/>
                </a:solidFill>
                <a:latin typeface="Poppins"/>
                <a:ea typeface="Poppins"/>
                <a:cs typeface="Poppins"/>
                <a:sym typeface="Poppins"/>
              </a:rPr>
              <a:t>‹#›</a:t>
            </a:fld>
            <a:endParaRPr sz="1000">
              <a:solidFill>
                <a:schemeClr val="lt1"/>
              </a:solidFill>
              <a:latin typeface="Poppins"/>
              <a:ea typeface="Poppins"/>
              <a:cs typeface="Poppins"/>
              <a:sym typeface="Poppi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1_1_1">
    <p:spTree>
      <p:nvGrpSpPr>
        <p:cNvPr id="123" name="Shape 123"/>
        <p:cNvGrpSpPr/>
        <p:nvPr/>
      </p:nvGrpSpPr>
      <p:grpSpPr>
        <a:xfrm>
          <a:off x="0" y="0"/>
          <a:ext cx="0" cy="0"/>
          <a:chOff x="0" y="0"/>
          <a:chExt cx="0" cy="0"/>
        </a:xfrm>
      </p:grpSpPr>
      <p:sp>
        <p:nvSpPr>
          <p:cNvPr id="124" name="Google Shape;124;p17"/>
          <p:cNvSpPr/>
          <p:nvPr/>
        </p:nvSpPr>
        <p:spPr>
          <a:xfrm>
            <a:off x="453600" y="414300"/>
            <a:ext cx="8236800" cy="4254000"/>
          </a:xfrm>
          <a:prstGeom prst="roundRect">
            <a:avLst>
              <a:gd fmla="val 6947" name="adj"/>
            </a:avLst>
          </a:prstGeom>
          <a:solidFill>
            <a:schemeClr val="lt1"/>
          </a:solidFill>
          <a:ln>
            <a:noFill/>
          </a:ln>
          <a:effectLst>
            <a:outerShdw blurRad="71438"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25" name="Google Shape;125;p17"/>
          <p:cNvSpPr/>
          <p:nvPr/>
        </p:nvSpPr>
        <p:spPr>
          <a:xfrm flipH="1" rot="-5400000">
            <a:off x="4336950" y="917775"/>
            <a:ext cx="126000" cy="7894500"/>
          </a:xfrm>
          <a:prstGeom prst="roundRect">
            <a:avLst>
              <a:gd fmla="val 50000" name="adj"/>
            </a:avLst>
          </a:prstGeom>
          <a:solidFill>
            <a:schemeClr val="lt1"/>
          </a:solidFill>
          <a:ln>
            <a:noFill/>
          </a:ln>
          <a:effectLst>
            <a:outerShdw blurRad="71438"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7"/>
          <p:cNvSpPr/>
          <p:nvPr/>
        </p:nvSpPr>
        <p:spPr>
          <a:xfrm>
            <a:off x="8375100" y="4707374"/>
            <a:ext cx="315300" cy="315300"/>
          </a:xfrm>
          <a:prstGeom prst="ellipse">
            <a:avLst/>
          </a:prstGeom>
          <a:gradFill>
            <a:gsLst>
              <a:gs pos="0">
                <a:schemeClr val="dk2"/>
              </a:gs>
              <a:gs pos="100000">
                <a:schemeClr val="lt2"/>
              </a:gs>
            </a:gsLst>
            <a:lin ang="5400700" scaled="0"/>
          </a:gradFill>
          <a:ln>
            <a:noFill/>
          </a:ln>
          <a:effectLst>
            <a:outerShdw blurRad="57150"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7"/>
          <p:cNvSpPr txBox="1"/>
          <p:nvPr>
            <p:ph type="title"/>
          </p:nvPr>
        </p:nvSpPr>
        <p:spPr>
          <a:xfrm>
            <a:off x="1373161" y="1676393"/>
            <a:ext cx="3489600" cy="1214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8" name="Google Shape;128;p17"/>
          <p:cNvSpPr txBox="1"/>
          <p:nvPr>
            <p:ph hasCustomPrompt="1" idx="2" type="title"/>
          </p:nvPr>
        </p:nvSpPr>
        <p:spPr>
          <a:xfrm>
            <a:off x="5017400" y="1676400"/>
            <a:ext cx="1446300" cy="1790700"/>
          </a:xfrm>
          <a:prstGeom prst="rect">
            <a:avLst/>
          </a:prstGeom>
          <a:solidFill>
            <a:schemeClr val="accent1"/>
          </a:solidFill>
          <a:ln>
            <a:noFill/>
          </a:ln>
          <a:effectLst>
            <a:outerShdw blurRad="57150" rotWithShape="0" algn="bl" dir="5400000" dist="19050">
              <a:schemeClr val="accent2">
                <a:alpha val="50000"/>
              </a:schemeClr>
            </a:outerShdw>
          </a:effectLst>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9" name="Google Shape;129;p17"/>
          <p:cNvSpPr txBox="1"/>
          <p:nvPr>
            <p:ph idx="1" type="subTitle"/>
          </p:nvPr>
        </p:nvSpPr>
        <p:spPr>
          <a:xfrm>
            <a:off x="1373161" y="2891100"/>
            <a:ext cx="3489600" cy="576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0" name="Google Shape;130;p17"/>
          <p:cNvSpPr txBox="1"/>
          <p:nvPr/>
        </p:nvSpPr>
        <p:spPr>
          <a:xfrm>
            <a:off x="8264317" y="4672846"/>
            <a:ext cx="54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1000">
                <a:solidFill>
                  <a:schemeClr val="lt1"/>
                </a:solidFill>
                <a:latin typeface="Poppins"/>
                <a:ea typeface="Poppins"/>
                <a:cs typeface="Poppins"/>
                <a:sym typeface="Poppins"/>
              </a:rPr>
              <a:t>‹#›</a:t>
            </a:fld>
            <a:endParaRPr sz="1000">
              <a:solidFill>
                <a:schemeClr val="lt1"/>
              </a:solidFill>
              <a:latin typeface="Poppins"/>
              <a:ea typeface="Poppins"/>
              <a:cs typeface="Poppins"/>
              <a:sym typeface="Poppi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31" name="Shape 131"/>
        <p:cNvGrpSpPr/>
        <p:nvPr/>
      </p:nvGrpSpPr>
      <p:grpSpPr>
        <a:xfrm>
          <a:off x="0" y="0"/>
          <a:ext cx="0" cy="0"/>
          <a:chOff x="0" y="0"/>
          <a:chExt cx="0" cy="0"/>
        </a:xfrm>
      </p:grpSpPr>
      <p:sp>
        <p:nvSpPr>
          <p:cNvPr id="132" name="Google Shape;132;p18"/>
          <p:cNvSpPr/>
          <p:nvPr/>
        </p:nvSpPr>
        <p:spPr>
          <a:xfrm>
            <a:off x="453600" y="414300"/>
            <a:ext cx="8236800" cy="4254000"/>
          </a:xfrm>
          <a:prstGeom prst="roundRect">
            <a:avLst>
              <a:gd fmla="val 6947" name="adj"/>
            </a:avLst>
          </a:prstGeom>
          <a:solidFill>
            <a:schemeClr val="lt1"/>
          </a:solidFill>
          <a:ln>
            <a:noFill/>
          </a:ln>
          <a:effectLst>
            <a:outerShdw blurRad="71438"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33" name="Google Shape;133;p18"/>
          <p:cNvSpPr/>
          <p:nvPr/>
        </p:nvSpPr>
        <p:spPr>
          <a:xfrm flipH="1" rot="-5400000">
            <a:off x="4336950" y="917775"/>
            <a:ext cx="126000" cy="7894500"/>
          </a:xfrm>
          <a:prstGeom prst="roundRect">
            <a:avLst>
              <a:gd fmla="val 50000" name="adj"/>
            </a:avLst>
          </a:prstGeom>
          <a:solidFill>
            <a:schemeClr val="lt1"/>
          </a:solidFill>
          <a:ln>
            <a:noFill/>
          </a:ln>
          <a:effectLst>
            <a:outerShdw blurRad="71438"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8"/>
          <p:cNvSpPr/>
          <p:nvPr/>
        </p:nvSpPr>
        <p:spPr>
          <a:xfrm>
            <a:off x="8375100" y="4707374"/>
            <a:ext cx="315300" cy="315300"/>
          </a:xfrm>
          <a:prstGeom prst="ellipse">
            <a:avLst/>
          </a:prstGeom>
          <a:gradFill>
            <a:gsLst>
              <a:gs pos="0">
                <a:schemeClr val="dk2"/>
              </a:gs>
              <a:gs pos="100000">
                <a:schemeClr val="lt2"/>
              </a:gs>
            </a:gsLst>
            <a:lin ang="5400700" scaled="0"/>
          </a:gradFill>
          <a:ln>
            <a:noFill/>
          </a:ln>
          <a:effectLst>
            <a:outerShdw blurRad="57150"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8"/>
          <p:cNvSpPr txBox="1"/>
          <p:nvPr>
            <p:ph idx="1" type="subTitle"/>
          </p:nvPr>
        </p:nvSpPr>
        <p:spPr>
          <a:xfrm>
            <a:off x="4803688" y="2460262"/>
            <a:ext cx="2685600" cy="126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6" name="Google Shape;136;p18"/>
          <p:cNvSpPr txBox="1"/>
          <p:nvPr>
            <p:ph type="title"/>
          </p:nvPr>
        </p:nvSpPr>
        <p:spPr>
          <a:xfrm>
            <a:off x="1764600" y="594350"/>
            <a:ext cx="5614800" cy="1053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7" name="Google Shape;137;p18"/>
          <p:cNvSpPr/>
          <p:nvPr>
            <p:ph idx="2" type="pic"/>
          </p:nvPr>
        </p:nvSpPr>
        <p:spPr>
          <a:xfrm>
            <a:off x="1654713" y="1903013"/>
            <a:ext cx="2787600" cy="2379600"/>
          </a:xfrm>
          <a:prstGeom prst="rect">
            <a:avLst/>
          </a:prstGeom>
          <a:noFill/>
          <a:ln>
            <a:noFill/>
          </a:ln>
        </p:spPr>
      </p:sp>
      <p:sp>
        <p:nvSpPr>
          <p:cNvPr id="138" name="Google Shape;138;p18"/>
          <p:cNvSpPr txBox="1"/>
          <p:nvPr/>
        </p:nvSpPr>
        <p:spPr>
          <a:xfrm>
            <a:off x="8264317" y="4672846"/>
            <a:ext cx="54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1000">
                <a:solidFill>
                  <a:schemeClr val="lt1"/>
                </a:solidFill>
                <a:latin typeface="Poppins"/>
                <a:ea typeface="Poppins"/>
                <a:cs typeface="Poppins"/>
                <a:sym typeface="Poppins"/>
              </a:rPr>
              <a:t>‹#›</a:t>
            </a:fld>
            <a:endParaRPr sz="1000">
              <a:solidFill>
                <a:schemeClr val="lt1"/>
              </a:solidFill>
              <a:latin typeface="Poppins"/>
              <a:ea typeface="Poppins"/>
              <a:cs typeface="Poppins"/>
              <a:sym typeface="Poppin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139" name="Shape 139"/>
        <p:cNvGrpSpPr/>
        <p:nvPr/>
      </p:nvGrpSpPr>
      <p:grpSpPr>
        <a:xfrm>
          <a:off x="0" y="0"/>
          <a:ext cx="0" cy="0"/>
          <a:chOff x="0" y="0"/>
          <a:chExt cx="0" cy="0"/>
        </a:xfrm>
      </p:grpSpPr>
      <p:sp>
        <p:nvSpPr>
          <p:cNvPr id="140" name="Google Shape;140;p19"/>
          <p:cNvSpPr/>
          <p:nvPr/>
        </p:nvSpPr>
        <p:spPr>
          <a:xfrm>
            <a:off x="453600" y="414300"/>
            <a:ext cx="8236800" cy="4254000"/>
          </a:xfrm>
          <a:prstGeom prst="roundRect">
            <a:avLst>
              <a:gd fmla="val 6947" name="adj"/>
            </a:avLst>
          </a:prstGeom>
          <a:solidFill>
            <a:schemeClr val="lt1"/>
          </a:solidFill>
          <a:ln>
            <a:noFill/>
          </a:ln>
          <a:effectLst>
            <a:outerShdw blurRad="71438"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1" name="Google Shape;141;p19"/>
          <p:cNvSpPr/>
          <p:nvPr/>
        </p:nvSpPr>
        <p:spPr>
          <a:xfrm flipH="1" rot="-5400000">
            <a:off x="4336950" y="917775"/>
            <a:ext cx="126000" cy="7894500"/>
          </a:xfrm>
          <a:prstGeom prst="roundRect">
            <a:avLst>
              <a:gd fmla="val 50000" name="adj"/>
            </a:avLst>
          </a:prstGeom>
          <a:solidFill>
            <a:schemeClr val="lt1"/>
          </a:solidFill>
          <a:ln>
            <a:noFill/>
          </a:ln>
          <a:effectLst>
            <a:outerShdw blurRad="71438"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9"/>
          <p:cNvSpPr/>
          <p:nvPr/>
        </p:nvSpPr>
        <p:spPr>
          <a:xfrm>
            <a:off x="8375100" y="4707374"/>
            <a:ext cx="315300" cy="315300"/>
          </a:xfrm>
          <a:prstGeom prst="ellipse">
            <a:avLst/>
          </a:prstGeom>
          <a:gradFill>
            <a:gsLst>
              <a:gs pos="0">
                <a:schemeClr val="dk2"/>
              </a:gs>
              <a:gs pos="100000">
                <a:schemeClr val="lt2"/>
              </a:gs>
            </a:gsLst>
            <a:lin ang="5400700" scaled="0"/>
          </a:gradFill>
          <a:ln>
            <a:noFill/>
          </a:ln>
          <a:effectLst>
            <a:outerShdw blurRad="57150"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9"/>
          <p:cNvSpPr txBox="1"/>
          <p:nvPr>
            <p:ph idx="1" type="subTitle"/>
          </p:nvPr>
        </p:nvSpPr>
        <p:spPr>
          <a:xfrm>
            <a:off x="4085797" y="1635500"/>
            <a:ext cx="4077600" cy="222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44" name="Google Shape;144;p19"/>
          <p:cNvSpPr txBox="1"/>
          <p:nvPr>
            <p:ph type="title"/>
          </p:nvPr>
        </p:nvSpPr>
        <p:spPr>
          <a:xfrm>
            <a:off x="795528" y="594360"/>
            <a:ext cx="7552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5" name="Google Shape;145;p19"/>
          <p:cNvSpPr txBox="1"/>
          <p:nvPr/>
        </p:nvSpPr>
        <p:spPr>
          <a:xfrm>
            <a:off x="8264317" y="4672846"/>
            <a:ext cx="54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1000">
                <a:solidFill>
                  <a:schemeClr val="lt1"/>
                </a:solidFill>
                <a:latin typeface="Poppins"/>
                <a:ea typeface="Poppins"/>
                <a:cs typeface="Poppins"/>
                <a:sym typeface="Poppins"/>
              </a:rPr>
              <a:t>‹#›</a:t>
            </a:fld>
            <a:endParaRPr sz="1000">
              <a:solidFill>
                <a:schemeClr val="lt1"/>
              </a:solidFill>
              <a:latin typeface="Poppins"/>
              <a:ea typeface="Poppins"/>
              <a:cs typeface="Poppins"/>
              <a:sym typeface="Poppin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146" name="Shape 146"/>
        <p:cNvGrpSpPr/>
        <p:nvPr/>
      </p:nvGrpSpPr>
      <p:grpSpPr>
        <a:xfrm>
          <a:off x="0" y="0"/>
          <a:ext cx="0" cy="0"/>
          <a:chOff x="0" y="0"/>
          <a:chExt cx="0" cy="0"/>
        </a:xfrm>
      </p:grpSpPr>
      <p:sp>
        <p:nvSpPr>
          <p:cNvPr id="147" name="Google Shape;147;p20"/>
          <p:cNvSpPr/>
          <p:nvPr/>
        </p:nvSpPr>
        <p:spPr>
          <a:xfrm>
            <a:off x="453600" y="414300"/>
            <a:ext cx="8236800" cy="4254000"/>
          </a:xfrm>
          <a:prstGeom prst="roundRect">
            <a:avLst>
              <a:gd fmla="val 6947" name="adj"/>
            </a:avLst>
          </a:prstGeom>
          <a:solidFill>
            <a:schemeClr val="lt1"/>
          </a:solidFill>
          <a:ln>
            <a:noFill/>
          </a:ln>
          <a:effectLst>
            <a:outerShdw blurRad="71438"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8" name="Google Shape;148;p20"/>
          <p:cNvSpPr/>
          <p:nvPr/>
        </p:nvSpPr>
        <p:spPr>
          <a:xfrm flipH="1" rot="-5400000">
            <a:off x="4336950" y="917775"/>
            <a:ext cx="126000" cy="7894500"/>
          </a:xfrm>
          <a:prstGeom prst="roundRect">
            <a:avLst>
              <a:gd fmla="val 50000" name="adj"/>
            </a:avLst>
          </a:prstGeom>
          <a:solidFill>
            <a:schemeClr val="lt1"/>
          </a:solidFill>
          <a:ln>
            <a:noFill/>
          </a:ln>
          <a:effectLst>
            <a:outerShdw blurRad="71438"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0"/>
          <p:cNvSpPr/>
          <p:nvPr/>
        </p:nvSpPr>
        <p:spPr>
          <a:xfrm>
            <a:off x="8375100" y="4707374"/>
            <a:ext cx="315300" cy="315300"/>
          </a:xfrm>
          <a:prstGeom prst="ellipse">
            <a:avLst/>
          </a:prstGeom>
          <a:gradFill>
            <a:gsLst>
              <a:gs pos="0">
                <a:schemeClr val="dk2"/>
              </a:gs>
              <a:gs pos="100000">
                <a:schemeClr val="lt2"/>
              </a:gs>
            </a:gsLst>
            <a:lin ang="5400700" scaled="0"/>
          </a:gradFill>
          <a:ln>
            <a:noFill/>
          </a:ln>
          <a:effectLst>
            <a:outerShdw blurRad="57150"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0"/>
          <p:cNvSpPr txBox="1"/>
          <p:nvPr>
            <p:ph idx="1" type="subTitle"/>
          </p:nvPr>
        </p:nvSpPr>
        <p:spPr>
          <a:xfrm>
            <a:off x="1589097" y="1883575"/>
            <a:ext cx="2412600" cy="135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51" name="Google Shape;151;p20"/>
          <p:cNvSpPr txBox="1"/>
          <p:nvPr>
            <p:ph type="title"/>
          </p:nvPr>
        </p:nvSpPr>
        <p:spPr>
          <a:xfrm>
            <a:off x="795528" y="594360"/>
            <a:ext cx="7552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2" name="Google Shape;152;p20"/>
          <p:cNvSpPr txBox="1"/>
          <p:nvPr/>
        </p:nvSpPr>
        <p:spPr>
          <a:xfrm>
            <a:off x="8264317" y="4672846"/>
            <a:ext cx="54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1000">
                <a:solidFill>
                  <a:schemeClr val="lt1"/>
                </a:solidFill>
                <a:latin typeface="Poppins"/>
                <a:ea typeface="Poppins"/>
                <a:cs typeface="Poppins"/>
                <a:sym typeface="Poppins"/>
              </a:rPr>
              <a:t>‹#›</a:t>
            </a:fld>
            <a:endParaRPr sz="1000">
              <a:solidFill>
                <a:schemeClr val="lt1"/>
              </a:solidFill>
              <a:latin typeface="Poppins"/>
              <a:ea typeface="Poppins"/>
              <a:cs typeface="Poppins"/>
              <a:sym typeface="Poppi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453600" y="414300"/>
            <a:ext cx="8236800" cy="4254000"/>
          </a:xfrm>
          <a:prstGeom prst="roundRect">
            <a:avLst>
              <a:gd fmla="val 6947" name="adj"/>
            </a:avLst>
          </a:prstGeom>
          <a:solidFill>
            <a:schemeClr val="lt1"/>
          </a:solidFill>
          <a:ln>
            <a:noFill/>
          </a:ln>
          <a:effectLst>
            <a:outerShdw blurRad="71438"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7" name="Google Shape;17;p3"/>
          <p:cNvSpPr/>
          <p:nvPr/>
        </p:nvSpPr>
        <p:spPr>
          <a:xfrm>
            <a:off x="8375100" y="4707374"/>
            <a:ext cx="315300" cy="315300"/>
          </a:xfrm>
          <a:prstGeom prst="ellipse">
            <a:avLst/>
          </a:prstGeom>
          <a:gradFill>
            <a:gsLst>
              <a:gs pos="0">
                <a:schemeClr val="dk2"/>
              </a:gs>
              <a:gs pos="100000">
                <a:schemeClr val="lt2"/>
              </a:gs>
            </a:gsLst>
            <a:lin ang="5400700" scaled="0"/>
          </a:gradFill>
          <a:ln>
            <a:noFill/>
          </a:ln>
          <a:effectLst>
            <a:outerShdw blurRad="57150"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txBox="1"/>
          <p:nvPr>
            <p:ph type="title"/>
          </p:nvPr>
        </p:nvSpPr>
        <p:spPr>
          <a:xfrm>
            <a:off x="5421847" y="1676399"/>
            <a:ext cx="2879400" cy="1214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 name="Google Shape;19;p3"/>
          <p:cNvSpPr txBox="1"/>
          <p:nvPr>
            <p:ph hasCustomPrompt="1" idx="2" type="title"/>
          </p:nvPr>
        </p:nvSpPr>
        <p:spPr>
          <a:xfrm>
            <a:off x="4179847" y="1676399"/>
            <a:ext cx="1242000" cy="1790700"/>
          </a:xfrm>
          <a:prstGeom prst="rect">
            <a:avLst/>
          </a:prstGeom>
          <a:solidFill>
            <a:schemeClr val="accent1"/>
          </a:solidFill>
          <a:ln>
            <a:noFill/>
          </a:ln>
          <a:effectLst>
            <a:outerShdw blurRad="57150" rotWithShape="0" algn="bl" dir="5400000" dist="19050">
              <a:schemeClr val="accent2">
                <a:alpha val="50000"/>
              </a:schemeClr>
            </a:outerShdw>
          </a:effectLst>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0" name="Google Shape;20;p3"/>
          <p:cNvSpPr txBox="1"/>
          <p:nvPr>
            <p:ph idx="1" type="subTitle"/>
          </p:nvPr>
        </p:nvSpPr>
        <p:spPr>
          <a:xfrm>
            <a:off x="5421847" y="2891101"/>
            <a:ext cx="2879400" cy="57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 name="Google Shape;21;p3"/>
          <p:cNvSpPr txBox="1"/>
          <p:nvPr/>
        </p:nvSpPr>
        <p:spPr>
          <a:xfrm>
            <a:off x="8264317" y="4672846"/>
            <a:ext cx="54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1000">
                <a:solidFill>
                  <a:schemeClr val="lt1"/>
                </a:solidFill>
                <a:latin typeface="Poppins"/>
                <a:ea typeface="Poppins"/>
                <a:cs typeface="Poppins"/>
                <a:sym typeface="Poppins"/>
              </a:rPr>
              <a:t>‹#›</a:t>
            </a:fld>
            <a:endParaRPr sz="1000">
              <a:solidFill>
                <a:schemeClr val="lt1"/>
              </a:solidFill>
              <a:latin typeface="Poppins"/>
              <a:ea typeface="Poppins"/>
              <a:cs typeface="Poppins"/>
              <a:sym typeface="Poppins"/>
            </a:endParaRPr>
          </a:p>
        </p:txBody>
      </p:sp>
      <p:sp>
        <p:nvSpPr>
          <p:cNvPr id="22" name="Google Shape;22;p3"/>
          <p:cNvSpPr/>
          <p:nvPr/>
        </p:nvSpPr>
        <p:spPr>
          <a:xfrm flipH="1" rot="-5400000">
            <a:off x="4336950" y="917775"/>
            <a:ext cx="126000" cy="7894500"/>
          </a:xfrm>
          <a:prstGeom prst="roundRect">
            <a:avLst>
              <a:gd fmla="val 50000" name="adj"/>
            </a:avLst>
          </a:prstGeom>
          <a:solidFill>
            <a:schemeClr val="lt1"/>
          </a:solidFill>
          <a:ln>
            <a:noFill/>
          </a:ln>
          <a:effectLst>
            <a:outerShdw blurRad="71438"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ONE_COLUMN_TEXT_1">
    <p:spTree>
      <p:nvGrpSpPr>
        <p:cNvPr id="153" name="Shape 153"/>
        <p:cNvGrpSpPr/>
        <p:nvPr/>
      </p:nvGrpSpPr>
      <p:grpSpPr>
        <a:xfrm>
          <a:off x="0" y="0"/>
          <a:ext cx="0" cy="0"/>
          <a:chOff x="0" y="0"/>
          <a:chExt cx="0" cy="0"/>
        </a:xfrm>
      </p:grpSpPr>
      <p:sp>
        <p:nvSpPr>
          <p:cNvPr id="154" name="Google Shape;154;p21"/>
          <p:cNvSpPr/>
          <p:nvPr/>
        </p:nvSpPr>
        <p:spPr>
          <a:xfrm>
            <a:off x="453600" y="414300"/>
            <a:ext cx="8236800" cy="4254000"/>
          </a:xfrm>
          <a:prstGeom prst="roundRect">
            <a:avLst>
              <a:gd fmla="val 6947" name="adj"/>
            </a:avLst>
          </a:prstGeom>
          <a:solidFill>
            <a:schemeClr val="lt1"/>
          </a:solidFill>
          <a:ln>
            <a:noFill/>
          </a:ln>
          <a:effectLst>
            <a:outerShdw blurRad="71438"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5" name="Google Shape;155;p21"/>
          <p:cNvSpPr/>
          <p:nvPr/>
        </p:nvSpPr>
        <p:spPr>
          <a:xfrm flipH="1" rot="-5400000">
            <a:off x="4336950" y="917775"/>
            <a:ext cx="126000" cy="7894500"/>
          </a:xfrm>
          <a:prstGeom prst="roundRect">
            <a:avLst>
              <a:gd fmla="val 50000" name="adj"/>
            </a:avLst>
          </a:prstGeom>
          <a:solidFill>
            <a:schemeClr val="lt1"/>
          </a:solidFill>
          <a:ln>
            <a:noFill/>
          </a:ln>
          <a:effectLst>
            <a:outerShdw blurRad="71438"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1"/>
          <p:cNvSpPr/>
          <p:nvPr/>
        </p:nvSpPr>
        <p:spPr>
          <a:xfrm>
            <a:off x="8375100" y="4707374"/>
            <a:ext cx="315300" cy="315300"/>
          </a:xfrm>
          <a:prstGeom prst="ellipse">
            <a:avLst/>
          </a:prstGeom>
          <a:gradFill>
            <a:gsLst>
              <a:gs pos="0">
                <a:schemeClr val="dk2"/>
              </a:gs>
              <a:gs pos="100000">
                <a:schemeClr val="lt2"/>
              </a:gs>
            </a:gsLst>
            <a:lin ang="5400700" scaled="0"/>
          </a:gradFill>
          <a:ln>
            <a:noFill/>
          </a:ln>
          <a:effectLst>
            <a:outerShdw blurRad="57150"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1"/>
          <p:cNvSpPr txBox="1"/>
          <p:nvPr>
            <p:ph type="title"/>
          </p:nvPr>
        </p:nvSpPr>
        <p:spPr>
          <a:xfrm>
            <a:off x="795528" y="594360"/>
            <a:ext cx="7552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8" name="Google Shape;158;p21"/>
          <p:cNvSpPr txBox="1"/>
          <p:nvPr>
            <p:ph idx="1" type="body"/>
          </p:nvPr>
        </p:nvSpPr>
        <p:spPr>
          <a:xfrm>
            <a:off x="1254600" y="1170125"/>
            <a:ext cx="6634800" cy="14016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159" name="Google Shape;159;p21"/>
          <p:cNvSpPr txBox="1"/>
          <p:nvPr/>
        </p:nvSpPr>
        <p:spPr>
          <a:xfrm>
            <a:off x="8264317" y="4672846"/>
            <a:ext cx="54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1000">
                <a:solidFill>
                  <a:schemeClr val="lt1"/>
                </a:solidFill>
                <a:latin typeface="Poppins"/>
                <a:ea typeface="Poppins"/>
                <a:cs typeface="Poppins"/>
                <a:sym typeface="Poppins"/>
              </a:rPr>
              <a:t>‹#›</a:t>
            </a:fld>
            <a:endParaRPr sz="1000">
              <a:solidFill>
                <a:schemeClr val="lt1"/>
              </a:solidFill>
              <a:latin typeface="Poppins"/>
              <a:ea typeface="Poppins"/>
              <a:cs typeface="Poppins"/>
              <a:sym typeface="Poppin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60" name="Shape 160"/>
        <p:cNvGrpSpPr/>
        <p:nvPr/>
      </p:nvGrpSpPr>
      <p:grpSpPr>
        <a:xfrm>
          <a:off x="0" y="0"/>
          <a:ext cx="0" cy="0"/>
          <a:chOff x="0" y="0"/>
          <a:chExt cx="0" cy="0"/>
        </a:xfrm>
      </p:grpSpPr>
      <p:sp>
        <p:nvSpPr>
          <p:cNvPr id="161" name="Google Shape;161;p22"/>
          <p:cNvSpPr/>
          <p:nvPr/>
        </p:nvSpPr>
        <p:spPr>
          <a:xfrm>
            <a:off x="453600" y="414300"/>
            <a:ext cx="8236800" cy="4254000"/>
          </a:xfrm>
          <a:prstGeom prst="roundRect">
            <a:avLst>
              <a:gd fmla="val 6947" name="adj"/>
            </a:avLst>
          </a:prstGeom>
          <a:solidFill>
            <a:schemeClr val="lt1"/>
          </a:solidFill>
          <a:ln>
            <a:noFill/>
          </a:ln>
          <a:effectLst>
            <a:outerShdw blurRad="71438"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62" name="Google Shape;162;p22"/>
          <p:cNvSpPr/>
          <p:nvPr/>
        </p:nvSpPr>
        <p:spPr>
          <a:xfrm flipH="1" rot="-5400000">
            <a:off x="4336950" y="917775"/>
            <a:ext cx="126000" cy="7894500"/>
          </a:xfrm>
          <a:prstGeom prst="roundRect">
            <a:avLst>
              <a:gd fmla="val 50000" name="adj"/>
            </a:avLst>
          </a:prstGeom>
          <a:solidFill>
            <a:schemeClr val="lt1"/>
          </a:solidFill>
          <a:ln>
            <a:noFill/>
          </a:ln>
          <a:effectLst>
            <a:outerShdw blurRad="71438"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2"/>
          <p:cNvSpPr/>
          <p:nvPr/>
        </p:nvSpPr>
        <p:spPr>
          <a:xfrm>
            <a:off x="8375100" y="4707374"/>
            <a:ext cx="315300" cy="315300"/>
          </a:xfrm>
          <a:prstGeom prst="ellipse">
            <a:avLst/>
          </a:prstGeom>
          <a:gradFill>
            <a:gsLst>
              <a:gs pos="0">
                <a:schemeClr val="dk2"/>
              </a:gs>
              <a:gs pos="100000">
                <a:schemeClr val="lt2"/>
              </a:gs>
            </a:gsLst>
            <a:lin ang="5400700" scaled="0"/>
          </a:gradFill>
          <a:ln>
            <a:noFill/>
          </a:ln>
          <a:effectLst>
            <a:outerShdw blurRad="57150"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2"/>
          <p:cNvSpPr txBox="1"/>
          <p:nvPr>
            <p:ph idx="1" type="subTitle"/>
          </p:nvPr>
        </p:nvSpPr>
        <p:spPr>
          <a:xfrm>
            <a:off x="2084251" y="2937207"/>
            <a:ext cx="3426900" cy="467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dk2"/>
              </a:buClr>
              <a:buSzPts val="2200"/>
              <a:buNone/>
              <a:defRPr sz="2000">
                <a:solidFill>
                  <a:schemeClr val="dk2"/>
                </a:solidFill>
              </a:defRPr>
            </a:lvl1pPr>
            <a:lvl2pPr lvl="1" rtl="0" algn="ctr">
              <a:lnSpc>
                <a:spcPct val="100000"/>
              </a:lnSpc>
              <a:spcBef>
                <a:spcPts val="0"/>
              </a:spcBef>
              <a:spcAft>
                <a:spcPts val="0"/>
              </a:spcAft>
              <a:buClr>
                <a:schemeClr val="dk2"/>
              </a:buClr>
              <a:buSzPts val="2200"/>
              <a:buNone/>
              <a:defRPr sz="2200">
                <a:solidFill>
                  <a:schemeClr val="dk2"/>
                </a:solidFill>
              </a:defRPr>
            </a:lvl2pPr>
            <a:lvl3pPr lvl="2" rtl="0" algn="ctr">
              <a:lnSpc>
                <a:spcPct val="100000"/>
              </a:lnSpc>
              <a:spcBef>
                <a:spcPts val="0"/>
              </a:spcBef>
              <a:spcAft>
                <a:spcPts val="0"/>
              </a:spcAft>
              <a:buClr>
                <a:schemeClr val="dk2"/>
              </a:buClr>
              <a:buSzPts val="2200"/>
              <a:buNone/>
              <a:defRPr sz="2200">
                <a:solidFill>
                  <a:schemeClr val="dk2"/>
                </a:solidFill>
              </a:defRPr>
            </a:lvl3pPr>
            <a:lvl4pPr lvl="3" rtl="0" algn="ctr">
              <a:lnSpc>
                <a:spcPct val="100000"/>
              </a:lnSpc>
              <a:spcBef>
                <a:spcPts val="0"/>
              </a:spcBef>
              <a:spcAft>
                <a:spcPts val="0"/>
              </a:spcAft>
              <a:buClr>
                <a:schemeClr val="dk2"/>
              </a:buClr>
              <a:buSzPts val="2200"/>
              <a:buNone/>
              <a:defRPr sz="2200">
                <a:solidFill>
                  <a:schemeClr val="dk2"/>
                </a:solidFill>
              </a:defRPr>
            </a:lvl4pPr>
            <a:lvl5pPr lvl="4" rtl="0" algn="ctr">
              <a:lnSpc>
                <a:spcPct val="100000"/>
              </a:lnSpc>
              <a:spcBef>
                <a:spcPts val="0"/>
              </a:spcBef>
              <a:spcAft>
                <a:spcPts val="0"/>
              </a:spcAft>
              <a:buClr>
                <a:schemeClr val="dk2"/>
              </a:buClr>
              <a:buSzPts val="2200"/>
              <a:buNone/>
              <a:defRPr sz="2200">
                <a:solidFill>
                  <a:schemeClr val="dk2"/>
                </a:solidFill>
              </a:defRPr>
            </a:lvl5pPr>
            <a:lvl6pPr lvl="5" rtl="0" algn="ctr">
              <a:lnSpc>
                <a:spcPct val="100000"/>
              </a:lnSpc>
              <a:spcBef>
                <a:spcPts val="0"/>
              </a:spcBef>
              <a:spcAft>
                <a:spcPts val="0"/>
              </a:spcAft>
              <a:buClr>
                <a:schemeClr val="dk2"/>
              </a:buClr>
              <a:buSzPts val="2200"/>
              <a:buNone/>
              <a:defRPr sz="2200">
                <a:solidFill>
                  <a:schemeClr val="dk2"/>
                </a:solidFill>
              </a:defRPr>
            </a:lvl6pPr>
            <a:lvl7pPr lvl="6" rtl="0" algn="ctr">
              <a:lnSpc>
                <a:spcPct val="100000"/>
              </a:lnSpc>
              <a:spcBef>
                <a:spcPts val="0"/>
              </a:spcBef>
              <a:spcAft>
                <a:spcPts val="0"/>
              </a:spcAft>
              <a:buClr>
                <a:schemeClr val="dk2"/>
              </a:buClr>
              <a:buSzPts val="2200"/>
              <a:buNone/>
              <a:defRPr sz="2200">
                <a:solidFill>
                  <a:schemeClr val="dk2"/>
                </a:solidFill>
              </a:defRPr>
            </a:lvl7pPr>
            <a:lvl8pPr lvl="7" rtl="0" algn="ctr">
              <a:lnSpc>
                <a:spcPct val="100000"/>
              </a:lnSpc>
              <a:spcBef>
                <a:spcPts val="0"/>
              </a:spcBef>
              <a:spcAft>
                <a:spcPts val="0"/>
              </a:spcAft>
              <a:buClr>
                <a:schemeClr val="dk2"/>
              </a:buClr>
              <a:buSzPts val="2200"/>
              <a:buNone/>
              <a:defRPr sz="2200">
                <a:solidFill>
                  <a:schemeClr val="dk2"/>
                </a:solidFill>
              </a:defRPr>
            </a:lvl8pPr>
            <a:lvl9pPr lvl="8" rtl="0" algn="ctr">
              <a:lnSpc>
                <a:spcPct val="100000"/>
              </a:lnSpc>
              <a:spcBef>
                <a:spcPts val="0"/>
              </a:spcBef>
              <a:spcAft>
                <a:spcPts val="0"/>
              </a:spcAft>
              <a:buClr>
                <a:schemeClr val="dk2"/>
              </a:buClr>
              <a:buSzPts val="2200"/>
              <a:buNone/>
              <a:defRPr sz="2200">
                <a:solidFill>
                  <a:schemeClr val="dk2"/>
                </a:solidFill>
              </a:defRPr>
            </a:lvl9pPr>
          </a:lstStyle>
          <a:p/>
        </p:txBody>
      </p:sp>
      <p:sp>
        <p:nvSpPr>
          <p:cNvPr id="165" name="Google Shape;165;p22"/>
          <p:cNvSpPr txBox="1"/>
          <p:nvPr>
            <p:ph idx="2" type="subTitle"/>
          </p:nvPr>
        </p:nvSpPr>
        <p:spPr>
          <a:xfrm>
            <a:off x="2084251" y="1572538"/>
            <a:ext cx="3426900" cy="467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dk2"/>
              </a:buClr>
              <a:buSzPts val="2200"/>
              <a:buNone/>
              <a:defRPr sz="2000">
                <a:solidFill>
                  <a:schemeClr val="dk2"/>
                </a:solidFill>
              </a:defRPr>
            </a:lvl1pPr>
            <a:lvl2pPr lvl="1" rtl="0" algn="ctr">
              <a:lnSpc>
                <a:spcPct val="100000"/>
              </a:lnSpc>
              <a:spcBef>
                <a:spcPts val="0"/>
              </a:spcBef>
              <a:spcAft>
                <a:spcPts val="0"/>
              </a:spcAft>
              <a:buClr>
                <a:schemeClr val="dk2"/>
              </a:buClr>
              <a:buSzPts val="2200"/>
              <a:buNone/>
              <a:defRPr sz="2200">
                <a:solidFill>
                  <a:schemeClr val="dk2"/>
                </a:solidFill>
              </a:defRPr>
            </a:lvl2pPr>
            <a:lvl3pPr lvl="2" rtl="0" algn="ctr">
              <a:lnSpc>
                <a:spcPct val="100000"/>
              </a:lnSpc>
              <a:spcBef>
                <a:spcPts val="0"/>
              </a:spcBef>
              <a:spcAft>
                <a:spcPts val="0"/>
              </a:spcAft>
              <a:buClr>
                <a:schemeClr val="dk2"/>
              </a:buClr>
              <a:buSzPts val="2200"/>
              <a:buNone/>
              <a:defRPr sz="2200">
                <a:solidFill>
                  <a:schemeClr val="dk2"/>
                </a:solidFill>
              </a:defRPr>
            </a:lvl3pPr>
            <a:lvl4pPr lvl="3" rtl="0" algn="ctr">
              <a:lnSpc>
                <a:spcPct val="100000"/>
              </a:lnSpc>
              <a:spcBef>
                <a:spcPts val="0"/>
              </a:spcBef>
              <a:spcAft>
                <a:spcPts val="0"/>
              </a:spcAft>
              <a:buClr>
                <a:schemeClr val="dk2"/>
              </a:buClr>
              <a:buSzPts val="2200"/>
              <a:buNone/>
              <a:defRPr sz="2200">
                <a:solidFill>
                  <a:schemeClr val="dk2"/>
                </a:solidFill>
              </a:defRPr>
            </a:lvl4pPr>
            <a:lvl5pPr lvl="4" rtl="0" algn="ctr">
              <a:lnSpc>
                <a:spcPct val="100000"/>
              </a:lnSpc>
              <a:spcBef>
                <a:spcPts val="0"/>
              </a:spcBef>
              <a:spcAft>
                <a:spcPts val="0"/>
              </a:spcAft>
              <a:buClr>
                <a:schemeClr val="dk2"/>
              </a:buClr>
              <a:buSzPts val="2200"/>
              <a:buNone/>
              <a:defRPr sz="2200">
                <a:solidFill>
                  <a:schemeClr val="dk2"/>
                </a:solidFill>
              </a:defRPr>
            </a:lvl5pPr>
            <a:lvl6pPr lvl="5" rtl="0" algn="ctr">
              <a:lnSpc>
                <a:spcPct val="100000"/>
              </a:lnSpc>
              <a:spcBef>
                <a:spcPts val="0"/>
              </a:spcBef>
              <a:spcAft>
                <a:spcPts val="0"/>
              </a:spcAft>
              <a:buClr>
                <a:schemeClr val="dk2"/>
              </a:buClr>
              <a:buSzPts val="2200"/>
              <a:buNone/>
              <a:defRPr sz="2200">
                <a:solidFill>
                  <a:schemeClr val="dk2"/>
                </a:solidFill>
              </a:defRPr>
            </a:lvl6pPr>
            <a:lvl7pPr lvl="6" rtl="0" algn="ctr">
              <a:lnSpc>
                <a:spcPct val="100000"/>
              </a:lnSpc>
              <a:spcBef>
                <a:spcPts val="0"/>
              </a:spcBef>
              <a:spcAft>
                <a:spcPts val="0"/>
              </a:spcAft>
              <a:buClr>
                <a:schemeClr val="dk2"/>
              </a:buClr>
              <a:buSzPts val="2200"/>
              <a:buNone/>
              <a:defRPr sz="2200">
                <a:solidFill>
                  <a:schemeClr val="dk2"/>
                </a:solidFill>
              </a:defRPr>
            </a:lvl7pPr>
            <a:lvl8pPr lvl="7" rtl="0" algn="ctr">
              <a:lnSpc>
                <a:spcPct val="100000"/>
              </a:lnSpc>
              <a:spcBef>
                <a:spcPts val="0"/>
              </a:spcBef>
              <a:spcAft>
                <a:spcPts val="0"/>
              </a:spcAft>
              <a:buClr>
                <a:schemeClr val="dk2"/>
              </a:buClr>
              <a:buSzPts val="2200"/>
              <a:buNone/>
              <a:defRPr sz="2200">
                <a:solidFill>
                  <a:schemeClr val="dk2"/>
                </a:solidFill>
              </a:defRPr>
            </a:lvl8pPr>
            <a:lvl9pPr lvl="8" rtl="0" algn="ctr">
              <a:lnSpc>
                <a:spcPct val="100000"/>
              </a:lnSpc>
              <a:spcBef>
                <a:spcPts val="0"/>
              </a:spcBef>
              <a:spcAft>
                <a:spcPts val="0"/>
              </a:spcAft>
              <a:buClr>
                <a:schemeClr val="dk2"/>
              </a:buClr>
              <a:buSzPts val="2200"/>
              <a:buNone/>
              <a:defRPr sz="2200">
                <a:solidFill>
                  <a:schemeClr val="dk2"/>
                </a:solidFill>
              </a:defRPr>
            </a:lvl9pPr>
          </a:lstStyle>
          <a:p/>
        </p:txBody>
      </p:sp>
      <p:sp>
        <p:nvSpPr>
          <p:cNvPr id="166" name="Google Shape;166;p22"/>
          <p:cNvSpPr txBox="1"/>
          <p:nvPr>
            <p:ph idx="3" type="subTitle"/>
          </p:nvPr>
        </p:nvSpPr>
        <p:spPr>
          <a:xfrm>
            <a:off x="2084251" y="3398837"/>
            <a:ext cx="34269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7" name="Google Shape;167;p22"/>
          <p:cNvSpPr txBox="1"/>
          <p:nvPr>
            <p:ph idx="4" type="subTitle"/>
          </p:nvPr>
        </p:nvSpPr>
        <p:spPr>
          <a:xfrm>
            <a:off x="2084251" y="2034164"/>
            <a:ext cx="34269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8" name="Google Shape;168;p22"/>
          <p:cNvSpPr txBox="1"/>
          <p:nvPr>
            <p:ph type="title"/>
          </p:nvPr>
        </p:nvSpPr>
        <p:spPr>
          <a:xfrm>
            <a:off x="795528" y="594360"/>
            <a:ext cx="7552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9" name="Google Shape;169;p22"/>
          <p:cNvSpPr txBox="1"/>
          <p:nvPr/>
        </p:nvSpPr>
        <p:spPr>
          <a:xfrm>
            <a:off x="8264317" y="4672846"/>
            <a:ext cx="54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1000">
                <a:solidFill>
                  <a:schemeClr val="lt1"/>
                </a:solidFill>
                <a:latin typeface="Poppins"/>
                <a:ea typeface="Poppins"/>
                <a:cs typeface="Poppins"/>
                <a:sym typeface="Poppins"/>
              </a:rPr>
              <a:t>‹#›</a:t>
            </a:fld>
            <a:endParaRPr sz="1000">
              <a:solidFill>
                <a:schemeClr val="lt1"/>
              </a:solidFill>
              <a:latin typeface="Poppins"/>
              <a:ea typeface="Poppins"/>
              <a:cs typeface="Poppins"/>
              <a:sym typeface="Poppins"/>
            </a:endParaRPr>
          </a:p>
        </p:txBody>
      </p:sp>
      <p:grpSp>
        <p:nvGrpSpPr>
          <p:cNvPr id="170" name="Google Shape;170;p22"/>
          <p:cNvGrpSpPr/>
          <p:nvPr/>
        </p:nvGrpSpPr>
        <p:grpSpPr>
          <a:xfrm flipH="1" rot="10800000">
            <a:off x="8365888" y="935550"/>
            <a:ext cx="126000" cy="3272400"/>
            <a:chOff x="8230550" y="1078325"/>
            <a:chExt cx="126000" cy="3272400"/>
          </a:xfrm>
        </p:grpSpPr>
        <p:sp>
          <p:nvSpPr>
            <p:cNvPr id="171" name="Google Shape;171;p22"/>
            <p:cNvSpPr/>
            <p:nvPr/>
          </p:nvSpPr>
          <p:spPr>
            <a:xfrm>
              <a:off x="8230550" y="1078325"/>
              <a:ext cx="126000" cy="3272400"/>
            </a:xfrm>
            <a:prstGeom prst="roundRect">
              <a:avLst>
                <a:gd fmla="val 50000" name="adj"/>
              </a:avLst>
            </a:prstGeom>
            <a:solidFill>
              <a:schemeClr val="accent1"/>
            </a:solidFill>
            <a:ln>
              <a:noFill/>
            </a:ln>
            <a:effectLst>
              <a:outerShdw blurRad="57150" rotWithShape="0" algn="bl" dir="5400000" dist="19050">
                <a:schemeClr val="accen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2"/>
            <p:cNvSpPr/>
            <p:nvPr/>
          </p:nvSpPr>
          <p:spPr>
            <a:xfrm>
              <a:off x="8230550" y="1078325"/>
              <a:ext cx="126000" cy="1913100"/>
            </a:xfrm>
            <a:prstGeom prst="roundRect">
              <a:avLst>
                <a:gd fmla="val 50000" name="adj"/>
              </a:avLst>
            </a:prstGeom>
            <a:gradFill>
              <a:gsLst>
                <a:gs pos="0">
                  <a:schemeClr val="dk2"/>
                </a:gs>
                <a:gs pos="100000">
                  <a:schemeClr val="lt2"/>
                </a:gs>
              </a:gsLst>
              <a:lin ang="5400700" scaled="0"/>
            </a:gradFill>
            <a:ln>
              <a:noFill/>
            </a:ln>
            <a:effectLst>
              <a:outerShdw blurRad="57150" rotWithShape="0" algn="bl" dir="5400000" dist="19050">
                <a:schemeClr val="accen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 name="Google Shape;173;p22"/>
          <p:cNvGrpSpPr/>
          <p:nvPr/>
        </p:nvGrpSpPr>
        <p:grpSpPr>
          <a:xfrm>
            <a:off x="651938" y="935550"/>
            <a:ext cx="126000" cy="3272400"/>
            <a:chOff x="8230550" y="1078325"/>
            <a:chExt cx="126000" cy="3272400"/>
          </a:xfrm>
        </p:grpSpPr>
        <p:sp>
          <p:nvSpPr>
            <p:cNvPr id="174" name="Google Shape;174;p22"/>
            <p:cNvSpPr/>
            <p:nvPr/>
          </p:nvSpPr>
          <p:spPr>
            <a:xfrm>
              <a:off x="8230550" y="1078325"/>
              <a:ext cx="126000" cy="3272400"/>
            </a:xfrm>
            <a:prstGeom prst="roundRect">
              <a:avLst>
                <a:gd fmla="val 50000" name="adj"/>
              </a:avLst>
            </a:prstGeom>
            <a:solidFill>
              <a:schemeClr val="accent1"/>
            </a:solidFill>
            <a:ln>
              <a:noFill/>
            </a:ln>
            <a:effectLst>
              <a:outerShdw blurRad="57150" rotWithShape="0" algn="bl" dir="5400000" dist="19050">
                <a:schemeClr val="accen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2"/>
            <p:cNvSpPr/>
            <p:nvPr/>
          </p:nvSpPr>
          <p:spPr>
            <a:xfrm>
              <a:off x="8230550" y="1078325"/>
              <a:ext cx="126000" cy="1913100"/>
            </a:xfrm>
            <a:prstGeom prst="roundRect">
              <a:avLst>
                <a:gd fmla="val 50000" name="adj"/>
              </a:avLst>
            </a:prstGeom>
            <a:gradFill>
              <a:gsLst>
                <a:gs pos="0">
                  <a:schemeClr val="dk2"/>
                </a:gs>
                <a:gs pos="100000">
                  <a:schemeClr val="lt2"/>
                </a:gs>
              </a:gsLst>
              <a:lin ang="5400700" scaled="0"/>
            </a:gradFill>
            <a:ln>
              <a:noFill/>
            </a:ln>
            <a:effectLst>
              <a:outerShdw blurRad="57150" rotWithShape="0" algn="bl" dir="5400000" dist="19050">
                <a:schemeClr val="accen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76" name="Shape 176"/>
        <p:cNvGrpSpPr/>
        <p:nvPr/>
      </p:nvGrpSpPr>
      <p:grpSpPr>
        <a:xfrm>
          <a:off x="0" y="0"/>
          <a:ext cx="0" cy="0"/>
          <a:chOff x="0" y="0"/>
          <a:chExt cx="0" cy="0"/>
        </a:xfrm>
      </p:grpSpPr>
      <p:sp>
        <p:nvSpPr>
          <p:cNvPr id="177" name="Google Shape;177;p23"/>
          <p:cNvSpPr/>
          <p:nvPr/>
        </p:nvSpPr>
        <p:spPr>
          <a:xfrm>
            <a:off x="453600" y="414300"/>
            <a:ext cx="8236800" cy="4254000"/>
          </a:xfrm>
          <a:prstGeom prst="roundRect">
            <a:avLst>
              <a:gd fmla="val 6947" name="adj"/>
            </a:avLst>
          </a:prstGeom>
          <a:solidFill>
            <a:schemeClr val="lt1"/>
          </a:solidFill>
          <a:ln>
            <a:noFill/>
          </a:ln>
          <a:effectLst>
            <a:outerShdw blurRad="71438"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78" name="Google Shape;178;p23"/>
          <p:cNvSpPr/>
          <p:nvPr/>
        </p:nvSpPr>
        <p:spPr>
          <a:xfrm flipH="1" rot="-5400000">
            <a:off x="4336950" y="917775"/>
            <a:ext cx="126000" cy="7894500"/>
          </a:xfrm>
          <a:prstGeom prst="roundRect">
            <a:avLst>
              <a:gd fmla="val 50000" name="adj"/>
            </a:avLst>
          </a:prstGeom>
          <a:solidFill>
            <a:schemeClr val="lt1"/>
          </a:solidFill>
          <a:ln>
            <a:noFill/>
          </a:ln>
          <a:effectLst>
            <a:outerShdw blurRad="71438"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3"/>
          <p:cNvSpPr/>
          <p:nvPr/>
        </p:nvSpPr>
        <p:spPr>
          <a:xfrm>
            <a:off x="8375100" y="4707374"/>
            <a:ext cx="315300" cy="315300"/>
          </a:xfrm>
          <a:prstGeom prst="ellipse">
            <a:avLst/>
          </a:prstGeom>
          <a:gradFill>
            <a:gsLst>
              <a:gs pos="0">
                <a:schemeClr val="dk2"/>
              </a:gs>
              <a:gs pos="100000">
                <a:schemeClr val="lt2"/>
              </a:gs>
            </a:gsLst>
            <a:lin ang="5400700" scaled="0"/>
          </a:gradFill>
          <a:ln>
            <a:noFill/>
          </a:ln>
          <a:effectLst>
            <a:outerShdw blurRad="57150"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3"/>
          <p:cNvSpPr txBox="1"/>
          <p:nvPr>
            <p:ph idx="1" type="subTitle"/>
          </p:nvPr>
        </p:nvSpPr>
        <p:spPr>
          <a:xfrm>
            <a:off x="1118125" y="2029613"/>
            <a:ext cx="2094900" cy="5310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2200"/>
              <a:buNone/>
              <a:defRPr sz="2000">
                <a:solidFill>
                  <a:schemeClr val="dk2"/>
                </a:solidFill>
              </a:defRPr>
            </a:lvl1pPr>
            <a:lvl2pPr lvl="1" rtl="0" algn="ctr">
              <a:lnSpc>
                <a:spcPct val="100000"/>
              </a:lnSpc>
              <a:spcBef>
                <a:spcPts val="0"/>
              </a:spcBef>
              <a:spcAft>
                <a:spcPts val="0"/>
              </a:spcAft>
              <a:buClr>
                <a:schemeClr val="dk2"/>
              </a:buClr>
              <a:buSzPts val="2200"/>
              <a:buNone/>
              <a:defRPr sz="2200">
                <a:solidFill>
                  <a:schemeClr val="dk2"/>
                </a:solidFill>
              </a:defRPr>
            </a:lvl2pPr>
            <a:lvl3pPr lvl="2" rtl="0" algn="ctr">
              <a:lnSpc>
                <a:spcPct val="100000"/>
              </a:lnSpc>
              <a:spcBef>
                <a:spcPts val="0"/>
              </a:spcBef>
              <a:spcAft>
                <a:spcPts val="0"/>
              </a:spcAft>
              <a:buClr>
                <a:schemeClr val="dk2"/>
              </a:buClr>
              <a:buSzPts val="2200"/>
              <a:buNone/>
              <a:defRPr sz="2200">
                <a:solidFill>
                  <a:schemeClr val="dk2"/>
                </a:solidFill>
              </a:defRPr>
            </a:lvl3pPr>
            <a:lvl4pPr lvl="3" rtl="0" algn="ctr">
              <a:lnSpc>
                <a:spcPct val="100000"/>
              </a:lnSpc>
              <a:spcBef>
                <a:spcPts val="0"/>
              </a:spcBef>
              <a:spcAft>
                <a:spcPts val="0"/>
              </a:spcAft>
              <a:buClr>
                <a:schemeClr val="dk2"/>
              </a:buClr>
              <a:buSzPts val="2200"/>
              <a:buNone/>
              <a:defRPr sz="2200">
                <a:solidFill>
                  <a:schemeClr val="dk2"/>
                </a:solidFill>
              </a:defRPr>
            </a:lvl4pPr>
            <a:lvl5pPr lvl="4" rtl="0" algn="ctr">
              <a:lnSpc>
                <a:spcPct val="100000"/>
              </a:lnSpc>
              <a:spcBef>
                <a:spcPts val="0"/>
              </a:spcBef>
              <a:spcAft>
                <a:spcPts val="0"/>
              </a:spcAft>
              <a:buClr>
                <a:schemeClr val="dk2"/>
              </a:buClr>
              <a:buSzPts val="2200"/>
              <a:buNone/>
              <a:defRPr sz="2200">
                <a:solidFill>
                  <a:schemeClr val="dk2"/>
                </a:solidFill>
              </a:defRPr>
            </a:lvl5pPr>
            <a:lvl6pPr lvl="5" rtl="0" algn="ctr">
              <a:lnSpc>
                <a:spcPct val="100000"/>
              </a:lnSpc>
              <a:spcBef>
                <a:spcPts val="0"/>
              </a:spcBef>
              <a:spcAft>
                <a:spcPts val="0"/>
              </a:spcAft>
              <a:buClr>
                <a:schemeClr val="dk2"/>
              </a:buClr>
              <a:buSzPts val="2200"/>
              <a:buNone/>
              <a:defRPr sz="2200">
                <a:solidFill>
                  <a:schemeClr val="dk2"/>
                </a:solidFill>
              </a:defRPr>
            </a:lvl6pPr>
            <a:lvl7pPr lvl="6" rtl="0" algn="ctr">
              <a:lnSpc>
                <a:spcPct val="100000"/>
              </a:lnSpc>
              <a:spcBef>
                <a:spcPts val="0"/>
              </a:spcBef>
              <a:spcAft>
                <a:spcPts val="0"/>
              </a:spcAft>
              <a:buClr>
                <a:schemeClr val="dk2"/>
              </a:buClr>
              <a:buSzPts val="2200"/>
              <a:buNone/>
              <a:defRPr sz="2200">
                <a:solidFill>
                  <a:schemeClr val="dk2"/>
                </a:solidFill>
              </a:defRPr>
            </a:lvl7pPr>
            <a:lvl8pPr lvl="7" rtl="0" algn="ctr">
              <a:lnSpc>
                <a:spcPct val="100000"/>
              </a:lnSpc>
              <a:spcBef>
                <a:spcPts val="0"/>
              </a:spcBef>
              <a:spcAft>
                <a:spcPts val="0"/>
              </a:spcAft>
              <a:buClr>
                <a:schemeClr val="dk2"/>
              </a:buClr>
              <a:buSzPts val="2200"/>
              <a:buNone/>
              <a:defRPr sz="2200">
                <a:solidFill>
                  <a:schemeClr val="dk2"/>
                </a:solidFill>
              </a:defRPr>
            </a:lvl8pPr>
            <a:lvl9pPr lvl="8" rtl="0" algn="ctr">
              <a:lnSpc>
                <a:spcPct val="100000"/>
              </a:lnSpc>
              <a:spcBef>
                <a:spcPts val="0"/>
              </a:spcBef>
              <a:spcAft>
                <a:spcPts val="0"/>
              </a:spcAft>
              <a:buClr>
                <a:schemeClr val="dk2"/>
              </a:buClr>
              <a:buSzPts val="2200"/>
              <a:buNone/>
              <a:defRPr sz="2200">
                <a:solidFill>
                  <a:schemeClr val="dk2"/>
                </a:solidFill>
              </a:defRPr>
            </a:lvl9pPr>
          </a:lstStyle>
          <a:p/>
        </p:txBody>
      </p:sp>
      <p:sp>
        <p:nvSpPr>
          <p:cNvPr id="181" name="Google Shape;181;p23"/>
          <p:cNvSpPr txBox="1"/>
          <p:nvPr>
            <p:ph idx="2" type="subTitle"/>
          </p:nvPr>
        </p:nvSpPr>
        <p:spPr>
          <a:xfrm>
            <a:off x="1118125" y="2499301"/>
            <a:ext cx="2094900" cy="1020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2" name="Google Shape;182;p23"/>
          <p:cNvSpPr txBox="1"/>
          <p:nvPr>
            <p:ph idx="3" type="subTitle"/>
          </p:nvPr>
        </p:nvSpPr>
        <p:spPr>
          <a:xfrm>
            <a:off x="3524551" y="2499301"/>
            <a:ext cx="2094900" cy="1020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3" name="Google Shape;183;p23"/>
          <p:cNvSpPr txBox="1"/>
          <p:nvPr>
            <p:ph idx="4" type="subTitle"/>
          </p:nvPr>
        </p:nvSpPr>
        <p:spPr>
          <a:xfrm>
            <a:off x="5930977" y="2499301"/>
            <a:ext cx="2094900" cy="1020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4" name="Google Shape;184;p23"/>
          <p:cNvSpPr txBox="1"/>
          <p:nvPr>
            <p:ph type="title"/>
          </p:nvPr>
        </p:nvSpPr>
        <p:spPr>
          <a:xfrm>
            <a:off x="795528" y="594360"/>
            <a:ext cx="7552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5" name="Google Shape;185;p23"/>
          <p:cNvSpPr txBox="1"/>
          <p:nvPr>
            <p:ph idx="5" type="subTitle"/>
          </p:nvPr>
        </p:nvSpPr>
        <p:spPr>
          <a:xfrm>
            <a:off x="3524551" y="2029613"/>
            <a:ext cx="2094900" cy="5310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2200"/>
              <a:buNone/>
              <a:defRPr sz="2000">
                <a:solidFill>
                  <a:schemeClr val="dk2"/>
                </a:solidFill>
              </a:defRPr>
            </a:lvl1pPr>
            <a:lvl2pPr lvl="1" rtl="0" algn="ctr">
              <a:lnSpc>
                <a:spcPct val="100000"/>
              </a:lnSpc>
              <a:spcBef>
                <a:spcPts val="0"/>
              </a:spcBef>
              <a:spcAft>
                <a:spcPts val="0"/>
              </a:spcAft>
              <a:buClr>
                <a:schemeClr val="dk2"/>
              </a:buClr>
              <a:buSzPts val="2200"/>
              <a:buNone/>
              <a:defRPr sz="2200">
                <a:solidFill>
                  <a:schemeClr val="dk2"/>
                </a:solidFill>
              </a:defRPr>
            </a:lvl2pPr>
            <a:lvl3pPr lvl="2" rtl="0" algn="ctr">
              <a:lnSpc>
                <a:spcPct val="100000"/>
              </a:lnSpc>
              <a:spcBef>
                <a:spcPts val="0"/>
              </a:spcBef>
              <a:spcAft>
                <a:spcPts val="0"/>
              </a:spcAft>
              <a:buClr>
                <a:schemeClr val="dk2"/>
              </a:buClr>
              <a:buSzPts val="2200"/>
              <a:buNone/>
              <a:defRPr sz="2200">
                <a:solidFill>
                  <a:schemeClr val="dk2"/>
                </a:solidFill>
              </a:defRPr>
            </a:lvl3pPr>
            <a:lvl4pPr lvl="3" rtl="0" algn="ctr">
              <a:lnSpc>
                <a:spcPct val="100000"/>
              </a:lnSpc>
              <a:spcBef>
                <a:spcPts val="0"/>
              </a:spcBef>
              <a:spcAft>
                <a:spcPts val="0"/>
              </a:spcAft>
              <a:buClr>
                <a:schemeClr val="dk2"/>
              </a:buClr>
              <a:buSzPts val="2200"/>
              <a:buNone/>
              <a:defRPr sz="2200">
                <a:solidFill>
                  <a:schemeClr val="dk2"/>
                </a:solidFill>
              </a:defRPr>
            </a:lvl4pPr>
            <a:lvl5pPr lvl="4" rtl="0" algn="ctr">
              <a:lnSpc>
                <a:spcPct val="100000"/>
              </a:lnSpc>
              <a:spcBef>
                <a:spcPts val="0"/>
              </a:spcBef>
              <a:spcAft>
                <a:spcPts val="0"/>
              </a:spcAft>
              <a:buClr>
                <a:schemeClr val="dk2"/>
              </a:buClr>
              <a:buSzPts val="2200"/>
              <a:buNone/>
              <a:defRPr sz="2200">
                <a:solidFill>
                  <a:schemeClr val="dk2"/>
                </a:solidFill>
              </a:defRPr>
            </a:lvl5pPr>
            <a:lvl6pPr lvl="5" rtl="0" algn="ctr">
              <a:lnSpc>
                <a:spcPct val="100000"/>
              </a:lnSpc>
              <a:spcBef>
                <a:spcPts val="0"/>
              </a:spcBef>
              <a:spcAft>
                <a:spcPts val="0"/>
              </a:spcAft>
              <a:buClr>
                <a:schemeClr val="dk2"/>
              </a:buClr>
              <a:buSzPts val="2200"/>
              <a:buNone/>
              <a:defRPr sz="2200">
                <a:solidFill>
                  <a:schemeClr val="dk2"/>
                </a:solidFill>
              </a:defRPr>
            </a:lvl6pPr>
            <a:lvl7pPr lvl="6" rtl="0" algn="ctr">
              <a:lnSpc>
                <a:spcPct val="100000"/>
              </a:lnSpc>
              <a:spcBef>
                <a:spcPts val="0"/>
              </a:spcBef>
              <a:spcAft>
                <a:spcPts val="0"/>
              </a:spcAft>
              <a:buClr>
                <a:schemeClr val="dk2"/>
              </a:buClr>
              <a:buSzPts val="2200"/>
              <a:buNone/>
              <a:defRPr sz="2200">
                <a:solidFill>
                  <a:schemeClr val="dk2"/>
                </a:solidFill>
              </a:defRPr>
            </a:lvl7pPr>
            <a:lvl8pPr lvl="7" rtl="0" algn="ctr">
              <a:lnSpc>
                <a:spcPct val="100000"/>
              </a:lnSpc>
              <a:spcBef>
                <a:spcPts val="0"/>
              </a:spcBef>
              <a:spcAft>
                <a:spcPts val="0"/>
              </a:spcAft>
              <a:buClr>
                <a:schemeClr val="dk2"/>
              </a:buClr>
              <a:buSzPts val="2200"/>
              <a:buNone/>
              <a:defRPr sz="2200">
                <a:solidFill>
                  <a:schemeClr val="dk2"/>
                </a:solidFill>
              </a:defRPr>
            </a:lvl8pPr>
            <a:lvl9pPr lvl="8" rtl="0" algn="ctr">
              <a:lnSpc>
                <a:spcPct val="100000"/>
              </a:lnSpc>
              <a:spcBef>
                <a:spcPts val="0"/>
              </a:spcBef>
              <a:spcAft>
                <a:spcPts val="0"/>
              </a:spcAft>
              <a:buClr>
                <a:schemeClr val="dk2"/>
              </a:buClr>
              <a:buSzPts val="2200"/>
              <a:buNone/>
              <a:defRPr sz="2200">
                <a:solidFill>
                  <a:schemeClr val="dk2"/>
                </a:solidFill>
              </a:defRPr>
            </a:lvl9pPr>
          </a:lstStyle>
          <a:p/>
        </p:txBody>
      </p:sp>
      <p:sp>
        <p:nvSpPr>
          <p:cNvPr id="186" name="Google Shape;186;p23"/>
          <p:cNvSpPr txBox="1"/>
          <p:nvPr>
            <p:ph idx="6" type="subTitle"/>
          </p:nvPr>
        </p:nvSpPr>
        <p:spPr>
          <a:xfrm>
            <a:off x="5930977" y="2029613"/>
            <a:ext cx="2094900" cy="5310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2200"/>
              <a:buNone/>
              <a:defRPr sz="2000">
                <a:solidFill>
                  <a:schemeClr val="dk2"/>
                </a:solidFill>
              </a:defRPr>
            </a:lvl1pPr>
            <a:lvl2pPr lvl="1" rtl="0" algn="ctr">
              <a:lnSpc>
                <a:spcPct val="100000"/>
              </a:lnSpc>
              <a:spcBef>
                <a:spcPts val="0"/>
              </a:spcBef>
              <a:spcAft>
                <a:spcPts val="0"/>
              </a:spcAft>
              <a:buClr>
                <a:schemeClr val="dk2"/>
              </a:buClr>
              <a:buSzPts val="2200"/>
              <a:buNone/>
              <a:defRPr sz="2200">
                <a:solidFill>
                  <a:schemeClr val="dk2"/>
                </a:solidFill>
              </a:defRPr>
            </a:lvl2pPr>
            <a:lvl3pPr lvl="2" rtl="0" algn="ctr">
              <a:lnSpc>
                <a:spcPct val="100000"/>
              </a:lnSpc>
              <a:spcBef>
                <a:spcPts val="0"/>
              </a:spcBef>
              <a:spcAft>
                <a:spcPts val="0"/>
              </a:spcAft>
              <a:buClr>
                <a:schemeClr val="dk2"/>
              </a:buClr>
              <a:buSzPts val="2200"/>
              <a:buNone/>
              <a:defRPr sz="2200">
                <a:solidFill>
                  <a:schemeClr val="dk2"/>
                </a:solidFill>
              </a:defRPr>
            </a:lvl3pPr>
            <a:lvl4pPr lvl="3" rtl="0" algn="ctr">
              <a:lnSpc>
                <a:spcPct val="100000"/>
              </a:lnSpc>
              <a:spcBef>
                <a:spcPts val="0"/>
              </a:spcBef>
              <a:spcAft>
                <a:spcPts val="0"/>
              </a:spcAft>
              <a:buClr>
                <a:schemeClr val="dk2"/>
              </a:buClr>
              <a:buSzPts val="2200"/>
              <a:buNone/>
              <a:defRPr sz="2200">
                <a:solidFill>
                  <a:schemeClr val="dk2"/>
                </a:solidFill>
              </a:defRPr>
            </a:lvl4pPr>
            <a:lvl5pPr lvl="4" rtl="0" algn="ctr">
              <a:lnSpc>
                <a:spcPct val="100000"/>
              </a:lnSpc>
              <a:spcBef>
                <a:spcPts val="0"/>
              </a:spcBef>
              <a:spcAft>
                <a:spcPts val="0"/>
              </a:spcAft>
              <a:buClr>
                <a:schemeClr val="dk2"/>
              </a:buClr>
              <a:buSzPts val="2200"/>
              <a:buNone/>
              <a:defRPr sz="2200">
                <a:solidFill>
                  <a:schemeClr val="dk2"/>
                </a:solidFill>
              </a:defRPr>
            </a:lvl5pPr>
            <a:lvl6pPr lvl="5" rtl="0" algn="ctr">
              <a:lnSpc>
                <a:spcPct val="100000"/>
              </a:lnSpc>
              <a:spcBef>
                <a:spcPts val="0"/>
              </a:spcBef>
              <a:spcAft>
                <a:spcPts val="0"/>
              </a:spcAft>
              <a:buClr>
                <a:schemeClr val="dk2"/>
              </a:buClr>
              <a:buSzPts val="2200"/>
              <a:buNone/>
              <a:defRPr sz="2200">
                <a:solidFill>
                  <a:schemeClr val="dk2"/>
                </a:solidFill>
              </a:defRPr>
            </a:lvl6pPr>
            <a:lvl7pPr lvl="6" rtl="0" algn="ctr">
              <a:lnSpc>
                <a:spcPct val="100000"/>
              </a:lnSpc>
              <a:spcBef>
                <a:spcPts val="0"/>
              </a:spcBef>
              <a:spcAft>
                <a:spcPts val="0"/>
              </a:spcAft>
              <a:buClr>
                <a:schemeClr val="dk2"/>
              </a:buClr>
              <a:buSzPts val="2200"/>
              <a:buNone/>
              <a:defRPr sz="2200">
                <a:solidFill>
                  <a:schemeClr val="dk2"/>
                </a:solidFill>
              </a:defRPr>
            </a:lvl7pPr>
            <a:lvl8pPr lvl="7" rtl="0" algn="ctr">
              <a:lnSpc>
                <a:spcPct val="100000"/>
              </a:lnSpc>
              <a:spcBef>
                <a:spcPts val="0"/>
              </a:spcBef>
              <a:spcAft>
                <a:spcPts val="0"/>
              </a:spcAft>
              <a:buClr>
                <a:schemeClr val="dk2"/>
              </a:buClr>
              <a:buSzPts val="2200"/>
              <a:buNone/>
              <a:defRPr sz="2200">
                <a:solidFill>
                  <a:schemeClr val="dk2"/>
                </a:solidFill>
              </a:defRPr>
            </a:lvl8pPr>
            <a:lvl9pPr lvl="8" rtl="0" algn="ctr">
              <a:lnSpc>
                <a:spcPct val="100000"/>
              </a:lnSpc>
              <a:spcBef>
                <a:spcPts val="0"/>
              </a:spcBef>
              <a:spcAft>
                <a:spcPts val="0"/>
              </a:spcAft>
              <a:buClr>
                <a:schemeClr val="dk2"/>
              </a:buClr>
              <a:buSzPts val="2200"/>
              <a:buNone/>
              <a:defRPr sz="2200">
                <a:solidFill>
                  <a:schemeClr val="dk2"/>
                </a:solidFill>
              </a:defRPr>
            </a:lvl9pPr>
          </a:lstStyle>
          <a:p/>
        </p:txBody>
      </p:sp>
      <p:sp>
        <p:nvSpPr>
          <p:cNvPr id="187" name="Google Shape;187;p23"/>
          <p:cNvSpPr txBox="1"/>
          <p:nvPr/>
        </p:nvSpPr>
        <p:spPr>
          <a:xfrm>
            <a:off x="8264317" y="4672846"/>
            <a:ext cx="54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1000">
                <a:solidFill>
                  <a:schemeClr val="lt1"/>
                </a:solidFill>
                <a:latin typeface="Poppins"/>
                <a:ea typeface="Poppins"/>
                <a:cs typeface="Poppins"/>
                <a:sym typeface="Poppins"/>
              </a:rPr>
              <a:t>‹#›</a:t>
            </a:fld>
            <a:endParaRPr sz="1000">
              <a:solidFill>
                <a:schemeClr val="lt1"/>
              </a:solidFill>
              <a:latin typeface="Poppins"/>
              <a:ea typeface="Poppins"/>
              <a:cs typeface="Poppins"/>
              <a:sym typeface="Poppin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88" name="Shape 188"/>
        <p:cNvGrpSpPr/>
        <p:nvPr/>
      </p:nvGrpSpPr>
      <p:grpSpPr>
        <a:xfrm>
          <a:off x="0" y="0"/>
          <a:ext cx="0" cy="0"/>
          <a:chOff x="0" y="0"/>
          <a:chExt cx="0" cy="0"/>
        </a:xfrm>
      </p:grpSpPr>
      <p:sp>
        <p:nvSpPr>
          <p:cNvPr id="189" name="Google Shape;189;p24"/>
          <p:cNvSpPr/>
          <p:nvPr/>
        </p:nvSpPr>
        <p:spPr>
          <a:xfrm>
            <a:off x="453600" y="414300"/>
            <a:ext cx="8236800" cy="4254000"/>
          </a:xfrm>
          <a:prstGeom prst="roundRect">
            <a:avLst>
              <a:gd fmla="val 6947" name="adj"/>
            </a:avLst>
          </a:prstGeom>
          <a:solidFill>
            <a:schemeClr val="lt1"/>
          </a:solidFill>
          <a:ln>
            <a:noFill/>
          </a:ln>
          <a:effectLst>
            <a:outerShdw blurRad="71438"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90" name="Google Shape;190;p24"/>
          <p:cNvSpPr/>
          <p:nvPr/>
        </p:nvSpPr>
        <p:spPr>
          <a:xfrm flipH="1" rot="-5400000">
            <a:off x="4336950" y="917775"/>
            <a:ext cx="126000" cy="7894500"/>
          </a:xfrm>
          <a:prstGeom prst="roundRect">
            <a:avLst>
              <a:gd fmla="val 50000" name="adj"/>
            </a:avLst>
          </a:prstGeom>
          <a:solidFill>
            <a:schemeClr val="lt1"/>
          </a:solidFill>
          <a:ln>
            <a:noFill/>
          </a:ln>
          <a:effectLst>
            <a:outerShdw blurRad="71438"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4"/>
          <p:cNvSpPr/>
          <p:nvPr/>
        </p:nvSpPr>
        <p:spPr>
          <a:xfrm>
            <a:off x="8375100" y="4707374"/>
            <a:ext cx="315300" cy="315300"/>
          </a:xfrm>
          <a:prstGeom prst="ellipse">
            <a:avLst/>
          </a:prstGeom>
          <a:gradFill>
            <a:gsLst>
              <a:gs pos="0">
                <a:schemeClr val="dk2"/>
              </a:gs>
              <a:gs pos="100000">
                <a:schemeClr val="lt2"/>
              </a:gs>
            </a:gsLst>
            <a:lin ang="5400700" scaled="0"/>
          </a:gradFill>
          <a:ln>
            <a:noFill/>
          </a:ln>
          <a:effectLst>
            <a:outerShdw blurRad="57150"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4"/>
          <p:cNvSpPr txBox="1"/>
          <p:nvPr>
            <p:ph idx="1" type="subTitle"/>
          </p:nvPr>
        </p:nvSpPr>
        <p:spPr>
          <a:xfrm>
            <a:off x="715121" y="1600150"/>
            <a:ext cx="2385600" cy="484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2"/>
              </a:buClr>
              <a:buSzPts val="2200"/>
              <a:buNone/>
              <a:defRPr sz="2000">
                <a:solidFill>
                  <a:schemeClr val="dk2"/>
                </a:solidFill>
              </a:defRPr>
            </a:lvl1pPr>
            <a:lvl2pPr lvl="1" rtl="0" algn="ctr">
              <a:lnSpc>
                <a:spcPct val="100000"/>
              </a:lnSpc>
              <a:spcBef>
                <a:spcPts val="0"/>
              </a:spcBef>
              <a:spcAft>
                <a:spcPts val="0"/>
              </a:spcAft>
              <a:buClr>
                <a:schemeClr val="dk2"/>
              </a:buClr>
              <a:buSzPts val="2200"/>
              <a:buNone/>
              <a:defRPr sz="2200">
                <a:solidFill>
                  <a:schemeClr val="dk2"/>
                </a:solidFill>
              </a:defRPr>
            </a:lvl2pPr>
            <a:lvl3pPr lvl="2" rtl="0" algn="ctr">
              <a:lnSpc>
                <a:spcPct val="100000"/>
              </a:lnSpc>
              <a:spcBef>
                <a:spcPts val="0"/>
              </a:spcBef>
              <a:spcAft>
                <a:spcPts val="0"/>
              </a:spcAft>
              <a:buClr>
                <a:schemeClr val="dk2"/>
              </a:buClr>
              <a:buSzPts val="2200"/>
              <a:buNone/>
              <a:defRPr sz="2200">
                <a:solidFill>
                  <a:schemeClr val="dk2"/>
                </a:solidFill>
              </a:defRPr>
            </a:lvl3pPr>
            <a:lvl4pPr lvl="3" rtl="0" algn="ctr">
              <a:lnSpc>
                <a:spcPct val="100000"/>
              </a:lnSpc>
              <a:spcBef>
                <a:spcPts val="0"/>
              </a:spcBef>
              <a:spcAft>
                <a:spcPts val="0"/>
              </a:spcAft>
              <a:buClr>
                <a:schemeClr val="dk2"/>
              </a:buClr>
              <a:buSzPts val="2200"/>
              <a:buNone/>
              <a:defRPr sz="2200">
                <a:solidFill>
                  <a:schemeClr val="dk2"/>
                </a:solidFill>
              </a:defRPr>
            </a:lvl4pPr>
            <a:lvl5pPr lvl="4" rtl="0" algn="ctr">
              <a:lnSpc>
                <a:spcPct val="100000"/>
              </a:lnSpc>
              <a:spcBef>
                <a:spcPts val="0"/>
              </a:spcBef>
              <a:spcAft>
                <a:spcPts val="0"/>
              </a:spcAft>
              <a:buClr>
                <a:schemeClr val="dk2"/>
              </a:buClr>
              <a:buSzPts val="2200"/>
              <a:buNone/>
              <a:defRPr sz="2200">
                <a:solidFill>
                  <a:schemeClr val="dk2"/>
                </a:solidFill>
              </a:defRPr>
            </a:lvl5pPr>
            <a:lvl6pPr lvl="5" rtl="0" algn="ctr">
              <a:lnSpc>
                <a:spcPct val="100000"/>
              </a:lnSpc>
              <a:spcBef>
                <a:spcPts val="0"/>
              </a:spcBef>
              <a:spcAft>
                <a:spcPts val="0"/>
              </a:spcAft>
              <a:buClr>
                <a:schemeClr val="dk2"/>
              </a:buClr>
              <a:buSzPts val="2200"/>
              <a:buNone/>
              <a:defRPr sz="2200">
                <a:solidFill>
                  <a:schemeClr val="dk2"/>
                </a:solidFill>
              </a:defRPr>
            </a:lvl6pPr>
            <a:lvl7pPr lvl="6" rtl="0" algn="ctr">
              <a:lnSpc>
                <a:spcPct val="100000"/>
              </a:lnSpc>
              <a:spcBef>
                <a:spcPts val="0"/>
              </a:spcBef>
              <a:spcAft>
                <a:spcPts val="0"/>
              </a:spcAft>
              <a:buClr>
                <a:schemeClr val="dk2"/>
              </a:buClr>
              <a:buSzPts val="2200"/>
              <a:buNone/>
              <a:defRPr sz="2200">
                <a:solidFill>
                  <a:schemeClr val="dk2"/>
                </a:solidFill>
              </a:defRPr>
            </a:lvl7pPr>
            <a:lvl8pPr lvl="7" rtl="0" algn="ctr">
              <a:lnSpc>
                <a:spcPct val="100000"/>
              </a:lnSpc>
              <a:spcBef>
                <a:spcPts val="0"/>
              </a:spcBef>
              <a:spcAft>
                <a:spcPts val="0"/>
              </a:spcAft>
              <a:buClr>
                <a:schemeClr val="dk2"/>
              </a:buClr>
              <a:buSzPts val="2200"/>
              <a:buNone/>
              <a:defRPr sz="2200">
                <a:solidFill>
                  <a:schemeClr val="dk2"/>
                </a:solidFill>
              </a:defRPr>
            </a:lvl8pPr>
            <a:lvl9pPr lvl="8" rtl="0" algn="ctr">
              <a:lnSpc>
                <a:spcPct val="100000"/>
              </a:lnSpc>
              <a:spcBef>
                <a:spcPts val="0"/>
              </a:spcBef>
              <a:spcAft>
                <a:spcPts val="0"/>
              </a:spcAft>
              <a:buClr>
                <a:schemeClr val="dk2"/>
              </a:buClr>
              <a:buSzPts val="2200"/>
              <a:buNone/>
              <a:defRPr sz="2200">
                <a:solidFill>
                  <a:schemeClr val="dk2"/>
                </a:solidFill>
              </a:defRPr>
            </a:lvl9pPr>
          </a:lstStyle>
          <a:p/>
        </p:txBody>
      </p:sp>
      <p:sp>
        <p:nvSpPr>
          <p:cNvPr id="193" name="Google Shape;193;p24"/>
          <p:cNvSpPr txBox="1"/>
          <p:nvPr>
            <p:ph idx="2" type="subTitle"/>
          </p:nvPr>
        </p:nvSpPr>
        <p:spPr>
          <a:xfrm>
            <a:off x="715100" y="2084950"/>
            <a:ext cx="2385600" cy="715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4" name="Google Shape;194;p24"/>
          <p:cNvSpPr txBox="1"/>
          <p:nvPr>
            <p:ph idx="3" type="subTitle"/>
          </p:nvPr>
        </p:nvSpPr>
        <p:spPr>
          <a:xfrm>
            <a:off x="3236631" y="2084950"/>
            <a:ext cx="2385600" cy="715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5" name="Google Shape;195;p24"/>
          <p:cNvSpPr txBox="1"/>
          <p:nvPr>
            <p:ph idx="4" type="subTitle"/>
          </p:nvPr>
        </p:nvSpPr>
        <p:spPr>
          <a:xfrm>
            <a:off x="715100" y="3474875"/>
            <a:ext cx="2385600" cy="715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6" name="Google Shape;196;p24"/>
          <p:cNvSpPr txBox="1"/>
          <p:nvPr>
            <p:ph idx="5" type="subTitle"/>
          </p:nvPr>
        </p:nvSpPr>
        <p:spPr>
          <a:xfrm>
            <a:off x="3236622" y="3474875"/>
            <a:ext cx="2385600" cy="715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7" name="Google Shape;197;p24"/>
          <p:cNvSpPr txBox="1"/>
          <p:nvPr>
            <p:ph type="title"/>
          </p:nvPr>
        </p:nvSpPr>
        <p:spPr>
          <a:xfrm>
            <a:off x="795528" y="594360"/>
            <a:ext cx="7552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8" name="Google Shape;198;p24"/>
          <p:cNvSpPr txBox="1"/>
          <p:nvPr>
            <p:ph idx="6" type="subTitle"/>
          </p:nvPr>
        </p:nvSpPr>
        <p:spPr>
          <a:xfrm>
            <a:off x="715121" y="2990075"/>
            <a:ext cx="2385600" cy="484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2"/>
              </a:buClr>
              <a:buSzPts val="2200"/>
              <a:buNone/>
              <a:defRPr sz="2000">
                <a:solidFill>
                  <a:schemeClr val="dk2"/>
                </a:solidFill>
              </a:defRPr>
            </a:lvl1pPr>
            <a:lvl2pPr lvl="1" rtl="0" algn="ctr">
              <a:lnSpc>
                <a:spcPct val="100000"/>
              </a:lnSpc>
              <a:spcBef>
                <a:spcPts val="0"/>
              </a:spcBef>
              <a:spcAft>
                <a:spcPts val="0"/>
              </a:spcAft>
              <a:buClr>
                <a:schemeClr val="dk2"/>
              </a:buClr>
              <a:buSzPts val="2200"/>
              <a:buNone/>
              <a:defRPr sz="2200">
                <a:solidFill>
                  <a:schemeClr val="dk2"/>
                </a:solidFill>
              </a:defRPr>
            </a:lvl2pPr>
            <a:lvl3pPr lvl="2" rtl="0" algn="ctr">
              <a:lnSpc>
                <a:spcPct val="100000"/>
              </a:lnSpc>
              <a:spcBef>
                <a:spcPts val="0"/>
              </a:spcBef>
              <a:spcAft>
                <a:spcPts val="0"/>
              </a:spcAft>
              <a:buClr>
                <a:schemeClr val="dk2"/>
              </a:buClr>
              <a:buSzPts val="2200"/>
              <a:buNone/>
              <a:defRPr sz="2200">
                <a:solidFill>
                  <a:schemeClr val="dk2"/>
                </a:solidFill>
              </a:defRPr>
            </a:lvl3pPr>
            <a:lvl4pPr lvl="3" rtl="0" algn="ctr">
              <a:lnSpc>
                <a:spcPct val="100000"/>
              </a:lnSpc>
              <a:spcBef>
                <a:spcPts val="0"/>
              </a:spcBef>
              <a:spcAft>
                <a:spcPts val="0"/>
              </a:spcAft>
              <a:buClr>
                <a:schemeClr val="dk2"/>
              </a:buClr>
              <a:buSzPts val="2200"/>
              <a:buNone/>
              <a:defRPr sz="2200">
                <a:solidFill>
                  <a:schemeClr val="dk2"/>
                </a:solidFill>
              </a:defRPr>
            </a:lvl4pPr>
            <a:lvl5pPr lvl="4" rtl="0" algn="ctr">
              <a:lnSpc>
                <a:spcPct val="100000"/>
              </a:lnSpc>
              <a:spcBef>
                <a:spcPts val="0"/>
              </a:spcBef>
              <a:spcAft>
                <a:spcPts val="0"/>
              </a:spcAft>
              <a:buClr>
                <a:schemeClr val="dk2"/>
              </a:buClr>
              <a:buSzPts val="2200"/>
              <a:buNone/>
              <a:defRPr sz="2200">
                <a:solidFill>
                  <a:schemeClr val="dk2"/>
                </a:solidFill>
              </a:defRPr>
            </a:lvl5pPr>
            <a:lvl6pPr lvl="5" rtl="0" algn="ctr">
              <a:lnSpc>
                <a:spcPct val="100000"/>
              </a:lnSpc>
              <a:spcBef>
                <a:spcPts val="0"/>
              </a:spcBef>
              <a:spcAft>
                <a:spcPts val="0"/>
              </a:spcAft>
              <a:buClr>
                <a:schemeClr val="dk2"/>
              </a:buClr>
              <a:buSzPts val="2200"/>
              <a:buNone/>
              <a:defRPr sz="2200">
                <a:solidFill>
                  <a:schemeClr val="dk2"/>
                </a:solidFill>
              </a:defRPr>
            </a:lvl6pPr>
            <a:lvl7pPr lvl="6" rtl="0" algn="ctr">
              <a:lnSpc>
                <a:spcPct val="100000"/>
              </a:lnSpc>
              <a:spcBef>
                <a:spcPts val="0"/>
              </a:spcBef>
              <a:spcAft>
                <a:spcPts val="0"/>
              </a:spcAft>
              <a:buClr>
                <a:schemeClr val="dk2"/>
              </a:buClr>
              <a:buSzPts val="2200"/>
              <a:buNone/>
              <a:defRPr sz="2200">
                <a:solidFill>
                  <a:schemeClr val="dk2"/>
                </a:solidFill>
              </a:defRPr>
            </a:lvl7pPr>
            <a:lvl8pPr lvl="7" rtl="0" algn="ctr">
              <a:lnSpc>
                <a:spcPct val="100000"/>
              </a:lnSpc>
              <a:spcBef>
                <a:spcPts val="0"/>
              </a:spcBef>
              <a:spcAft>
                <a:spcPts val="0"/>
              </a:spcAft>
              <a:buClr>
                <a:schemeClr val="dk2"/>
              </a:buClr>
              <a:buSzPts val="2200"/>
              <a:buNone/>
              <a:defRPr sz="2200">
                <a:solidFill>
                  <a:schemeClr val="dk2"/>
                </a:solidFill>
              </a:defRPr>
            </a:lvl8pPr>
            <a:lvl9pPr lvl="8" rtl="0" algn="ctr">
              <a:lnSpc>
                <a:spcPct val="100000"/>
              </a:lnSpc>
              <a:spcBef>
                <a:spcPts val="0"/>
              </a:spcBef>
              <a:spcAft>
                <a:spcPts val="0"/>
              </a:spcAft>
              <a:buClr>
                <a:schemeClr val="dk2"/>
              </a:buClr>
              <a:buSzPts val="2200"/>
              <a:buNone/>
              <a:defRPr sz="2200">
                <a:solidFill>
                  <a:schemeClr val="dk2"/>
                </a:solidFill>
              </a:defRPr>
            </a:lvl9pPr>
          </a:lstStyle>
          <a:p/>
        </p:txBody>
      </p:sp>
      <p:sp>
        <p:nvSpPr>
          <p:cNvPr id="199" name="Google Shape;199;p24"/>
          <p:cNvSpPr txBox="1"/>
          <p:nvPr>
            <p:ph idx="7" type="subTitle"/>
          </p:nvPr>
        </p:nvSpPr>
        <p:spPr>
          <a:xfrm>
            <a:off x="3236626" y="1600150"/>
            <a:ext cx="2385600" cy="484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2"/>
              </a:buClr>
              <a:buSzPts val="2200"/>
              <a:buNone/>
              <a:defRPr sz="2000">
                <a:solidFill>
                  <a:schemeClr val="dk2"/>
                </a:solidFill>
              </a:defRPr>
            </a:lvl1pPr>
            <a:lvl2pPr lvl="1" rtl="0" algn="ctr">
              <a:lnSpc>
                <a:spcPct val="100000"/>
              </a:lnSpc>
              <a:spcBef>
                <a:spcPts val="0"/>
              </a:spcBef>
              <a:spcAft>
                <a:spcPts val="0"/>
              </a:spcAft>
              <a:buClr>
                <a:schemeClr val="dk2"/>
              </a:buClr>
              <a:buSzPts val="2200"/>
              <a:buNone/>
              <a:defRPr sz="2200">
                <a:solidFill>
                  <a:schemeClr val="dk2"/>
                </a:solidFill>
              </a:defRPr>
            </a:lvl2pPr>
            <a:lvl3pPr lvl="2" rtl="0" algn="ctr">
              <a:lnSpc>
                <a:spcPct val="100000"/>
              </a:lnSpc>
              <a:spcBef>
                <a:spcPts val="0"/>
              </a:spcBef>
              <a:spcAft>
                <a:spcPts val="0"/>
              </a:spcAft>
              <a:buClr>
                <a:schemeClr val="dk2"/>
              </a:buClr>
              <a:buSzPts val="2200"/>
              <a:buNone/>
              <a:defRPr sz="2200">
                <a:solidFill>
                  <a:schemeClr val="dk2"/>
                </a:solidFill>
              </a:defRPr>
            </a:lvl3pPr>
            <a:lvl4pPr lvl="3" rtl="0" algn="ctr">
              <a:lnSpc>
                <a:spcPct val="100000"/>
              </a:lnSpc>
              <a:spcBef>
                <a:spcPts val="0"/>
              </a:spcBef>
              <a:spcAft>
                <a:spcPts val="0"/>
              </a:spcAft>
              <a:buClr>
                <a:schemeClr val="dk2"/>
              </a:buClr>
              <a:buSzPts val="2200"/>
              <a:buNone/>
              <a:defRPr sz="2200">
                <a:solidFill>
                  <a:schemeClr val="dk2"/>
                </a:solidFill>
              </a:defRPr>
            </a:lvl4pPr>
            <a:lvl5pPr lvl="4" rtl="0" algn="ctr">
              <a:lnSpc>
                <a:spcPct val="100000"/>
              </a:lnSpc>
              <a:spcBef>
                <a:spcPts val="0"/>
              </a:spcBef>
              <a:spcAft>
                <a:spcPts val="0"/>
              </a:spcAft>
              <a:buClr>
                <a:schemeClr val="dk2"/>
              </a:buClr>
              <a:buSzPts val="2200"/>
              <a:buNone/>
              <a:defRPr sz="2200">
                <a:solidFill>
                  <a:schemeClr val="dk2"/>
                </a:solidFill>
              </a:defRPr>
            </a:lvl5pPr>
            <a:lvl6pPr lvl="5" rtl="0" algn="ctr">
              <a:lnSpc>
                <a:spcPct val="100000"/>
              </a:lnSpc>
              <a:spcBef>
                <a:spcPts val="0"/>
              </a:spcBef>
              <a:spcAft>
                <a:spcPts val="0"/>
              </a:spcAft>
              <a:buClr>
                <a:schemeClr val="dk2"/>
              </a:buClr>
              <a:buSzPts val="2200"/>
              <a:buNone/>
              <a:defRPr sz="2200">
                <a:solidFill>
                  <a:schemeClr val="dk2"/>
                </a:solidFill>
              </a:defRPr>
            </a:lvl6pPr>
            <a:lvl7pPr lvl="6" rtl="0" algn="ctr">
              <a:lnSpc>
                <a:spcPct val="100000"/>
              </a:lnSpc>
              <a:spcBef>
                <a:spcPts val="0"/>
              </a:spcBef>
              <a:spcAft>
                <a:spcPts val="0"/>
              </a:spcAft>
              <a:buClr>
                <a:schemeClr val="dk2"/>
              </a:buClr>
              <a:buSzPts val="2200"/>
              <a:buNone/>
              <a:defRPr sz="2200">
                <a:solidFill>
                  <a:schemeClr val="dk2"/>
                </a:solidFill>
              </a:defRPr>
            </a:lvl7pPr>
            <a:lvl8pPr lvl="7" rtl="0" algn="ctr">
              <a:lnSpc>
                <a:spcPct val="100000"/>
              </a:lnSpc>
              <a:spcBef>
                <a:spcPts val="0"/>
              </a:spcBef>
              <a:spcAft>
                <a:spcPts val="0"/>
              </a:spcAft>
              <a:buClr>
                <a:schemeClr val="dk2"/>
              </a:buClr>
              <a:buSzPts val="2200"/>
              <a:buNone/>
              <a:defRPr sz="2200">
                <a:solidFill>
                  <a:schemeClr val="dk2"/>
                </a:solidFill>
              </a:defRPr>
            </a:lvl8pPr>
            <a:lvl9pPr lvl="8" rtl="0" algn="ctr">
              <a:lnSpc>
                <a:spcPct val="100000"/>
              </a:lnSpc>
              <a:spcBef>
                <a:spcPts val="0"/>
              </a:spcBef>
              <a:spcAft>
                <a:spcPts val="0"/>
              </a:spcAft>
              <a:buClr>
                <a:schemeClr val="dk2"/>
              </a:buClr>
              <a:buSzPts val="2200"/>
              <a:buNone/>
              <a:defRPr sz="2200">
                <a:solidFill>
                  <a:schemeClr val="dk2"/>
                </a:solidFill>
              </a:defRPr>
            </a:lvl9pPr>
          </a:lstStyle>
          <a:p/>
        </p:txBody>
      </p:sp>
      <p:sp>
        <p:nvSpPr>
          <p:cNvPr id="200" name="Google Shape;200;p24"/>
          <p:cNvSpPr txBox="1"/>
          <p:nvPr>
            <p:ph idx="8" type="subTitle"/>
          </p:nvPr>
        </p:nvSpPr>
        <p:spPr>
          <a:xfrm>
            <a:off x="3236626" y="2990075"/>
            <a:ext cx="2385600" cy="484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2"/>
              </a:buClr>
              <a:buSzPts val="2200"/>
              <a:buNone/>
              <a:defRPr sz="2000">
                <a:solidFill>
                  <a:schemeClr val="dk2"/>
                </a:solidFill>
              </a:defRPr>
            </a:lvl1pPr>
            <a:lvl2pPr lvl="1" rtl="0" algn="ctr">
              <a:lnSpc>
                <a:spcPct val="100000"/>
              </a:lnSpc>
              <a:spcBef>
                <a:spcPts val="0"/>
              </a:spcBef>
              <a:spcAft>
                <a:spcPts val="0"/>
              </a:spcAft>
              <a:buClr>
                <a:schemeClr val="dk2"/>
              </a:buClr>
              <a:buSzPts val="2200"/>
              <a:buNone/>
              <a:defRPr sz="2200">
                <a:solidFill>
                  <a:schemeClr val="dk2"/>
                </a:solidFill>
              </a:defRPr>
            </a:lvl2pPr>
            <a:lvl3pPr lvl="2" rtl="0" algn="ctr">
              <a:lnSpc>
                <a:spcPct val="100000"/>
              </a:lnSpc>
              <a:spcBef>
                <a:spcPts val="0"/>
              </a:spcBef>
              <a:spcAft>
                <a:spcPts val="0"/>
              </a:spcAft>
              <a:buClr>
                <a:schemeClr val="dk2"/>
              </a:buClr>
              <a:buSzPts val="2200"/>
              <a:buNone/>
              <a:defRPr sz="2200">
                <a:solidFill>
                  <a:schemeClr val="dk2"/>
                </a:solidFill>
              </a:defRPr>
            </a:lvl3pPr>
            <a:lvl4pPr lvl="3" rtl="0" algn="ctr">
              <a:lnSpc>
                <a:spcPct val="100000"/>
              </a:lnSpc>
              <a:spcBef>
                <a:spcPts val="0"/>
              </a:spcBef>
              <a:spcAft>
                <a:spcPts val="0"/>
              </a:spcAft>
              <a:buClr>
                <a:schemeClr val="dk2"/>
              </a:buClr>
              <a:buSzPts val="2200"/>
              <a:buNone/>
              <a:defRPr sz="2200">
                <a:solidFill>
                  <a:schemeClr val="dk2"/>
                </a:solidFill>
              </a:defRPr>
            </a:lvl4pPr>
            <a:lvl5pPr lvl="4" rtl="0" algn="ctr">
              <a:lnSpc>
                <a:spcPct val="100000"/>
              </a:lnSpc>
              <a:spcBef>
                <a:spcPts val="0"/>
              </a:spcBef>
              <a:spcAft>
                <a:spcPts val="0"/>
              </a:spcAft>
              <a:buClr>
                <a:schemeClr val="dk2"/>
              </a:buClr>
              <a:buSzPts val="2200"/>
              <a:buNone/>
              <a:defRPr sz="2200">
                <a:solidFill>
                  <a:schemeClr val="dk2"/>
                </a:solidFill>
              </a:defRPr>
            </a:lvl5pPr>
            <a:lvl6pPr lvl="5" rtl="0" algn="ctr">
              <a:lnSpc>
                <a:spcPct val="100000"/>
              </a:lnSpc>
              <a:spcBef>
                <a:spcPts val="0"/>
              </a:spcBef>
              <a:spcAft>
                <a:spcPts val="0"/>
              </a:spcAft>
              <a:buClr>
                <a:schemeClr val="dk2"/>
              </a:buClr>
              <a:buSzPts val="2200"/>
              <a:buNone/>
              <a:defRPr sz="2200">
                <a:solidFill>
                  <a:schemeClr val="dk2"/>
                </a:solidFill>
              </a:defRPr>
            </a:lvl6pPr>
            <a:lvl7pPr lvl="6" rtl="0" algn="ctr">
              <a:lnSpc>
                <a:spcPct val="100000"/>
              </a:lnSpc>
              <a:spcBef>
                <a:spcPts val="0"/>
              </a:spcBef>
              <a:spcAft>
                <a:spcPts val="0"/>
              </a:spcAft>
              <a:buClr>
                <a:schemeClr val="dk2"/>
              </a:buClr>
              <a:buSzPts val="2200"/>
              <a:buNone/>
              <a:defRPr sz="2200">
                <a:solidFill>
                  <a:schemeClr val="dk2"/>
                </a:solidFill>
              </a:defRPr>
            </a:lvl7pPr>
            <a:lvl8pPr lvl="7" rtl="0" algn="ctr">
              <a:lnSpc>
                <a:spcPct val="100000"/>
              </a:lnSpc>
              <a:spcBef>
                <a:spcPts val="0"/>
              </a:spcBef>
              <a:spcAft>
                <a:spcPts val="0"/>
              </a:spcAft>
              <a:buClr>
                <a:schemeClr val="dk2"/>
              </a:buClr>
              <a:buSzPts val="2200"/>
              <a:buNone/>
              <a:defRPr sz="2200">
                <a:solidFill>
                  <a:schemeClr val="dk2"/>
                </a:solidFill>
              </a:defRPr>
            </a:lvl8pPr>
            <a:lvl9pPr lvl="8" rtl="0" algn="ctr">
              <a:lnSpc>
                <a:spcPct val="100000"/>
              </a:lnSpc>
              <a:spcBef>
                <a:spcPts val="0"/>
              </a:spcBef>
              <a:spcAft>
                <a:spcPts val="0"/>
              </a:spcAft>
              <a:buClr>
                <a:schemeClr val="dk2"/>
              </a:buClr>
              <a:buSzPts val="2200"/>
              <a:buNone/>
              <a:defRPr sz="2200">
                <a:solidFill>
                  <a:schemeClr val="dk2"/>
                </a:solidFill>
              </a:defRPr>
            </a:lvl9pPr>
          </a:lstStyle>
          <a:p/>
        </p:txBody>
      </p:sp>
      <p:sp>
        <p:nvSpPr>
          <p:cNvPr id="201" name="Google Shape;201;p24"/>
          <p:cNvSpPr txBox="1"/>
          <p:nvPr/>
        </p:nvSpPr>
        <p:spPr>
          <a:xfrm>
            <a:off x="8264317" y="4672846"/>
            <a:ext cx="54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1000">
                <a:solidFill>
                  <a:schemeClr val="lt1"/>
                </a:solidFill>
                <a:latin typeface="Poppins"/>
                <a:ea typeface="Poppins"/>
                <a:cs typeface="Poppins"/>
                <a:sym typeface="Poppins"/>
              </a:rPr>
              <a:t>‹#›</a:t>
            </a:fld>
            <a:endParaRPr sz="1000">
              <a:solidFill>
                <a:schemeClr val="lt1"/>
              </a:solidFill>
              <a:latin typeface="Poppins"/>
              <a:ea typeface="Poppins"/>
              <a:cs typeface="Poppins"/>
              <a:sym typeface="Poppin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LANK_1_1_1_1_2">
    <p:spTree>
      <p:nvGrpSpPr>
        <p:cNvPr id="202" name="Shape 202"/>
        <p:cNvGrpSpPr/>
        <p:nvPr/>
      </p:nvGrpSpPr>
      <p:grpSpPr>
        <a:xfrm>
          <a:off x="0" y="0"/>
          <a:ext cx="0" cy="0"/>
          <a:chOff x="0" y="0"/>
          <a:chExt cx="0" cy="0"/>
        </a:xfrm>
      </p:grpSpPr>
      <p:sp>
        <p:nvSpPr>
          <p:cNvPr id="203" name="Google Shape;203;p25"/>
          <p:cNvSpPr/>
          <p:nvPr/>
        </p:nvSpPr>
        <p:spPr>
          <a:xfrm>
            <a:off x="453600" y="414300"/>
            <a:ext cx="8236800" cy="4254000"/>
          </a:xfrm>
          <a:prstGeom prst="roundRect">
            <a:avLst>
              <a:gd fmla="val 6947" name="adj"/>
            </a:avLst>
          </a:prstGeom>
          <a:solidFill>
            <a:schemeClr val="lt1"/>
          </a:solidFill>
          <a:ln>
            <a:noFill/>
          </a:ln>
          <a:effectLst>
            <a:outerShdw blurRad="71438"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04" name="Google Shape;204;p25"/>
          <p:cNvSpPr/>
          <p:nvPr/>
        </p:nvSpPr>
        <p:spPr>
          <a:xfrm flipH="1" rot="-5400000">
            <a:off x="4336950" y="917775"/>
            <a:ext cx="126000" cy="7894500"/>
          </a:xfrm>
          <a:prstGeom prst="roundRect">
            <a:avLst>
              <a:gd fmla="val 50000" name="adj"/>
            </a:avLst>
          </a:prstGeom>
          <a:solidFill>
            <a:schemeClr val="lt1"/>
          </a:solidFill>
          <a:ln>
            <a:noFill/>
          </a:ln>
          <a:effectLst>
            <a:outerShdw blurRad="71438"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5"/>
          <p:cNvSpPr/>
          <p:nvPr/>
        </p:nvSpPr>
        <p:spPr>
          <a:xfrm>
            <a:off x="8375100" y="4707374"/>
            <a:ext cx="315300" cy="315300"/>
          </a:xfrm>
          <a:prstGeom prst="ellipse">
            <a:avLst/>
          </a:prstGeom>
          <a:gradFill>
            <a:gsLst>
              <a:gs pos="0">
                <a:schemeClr val="dk2"/>
              </a:gs>
              <a:gs pos="100000">
                <a:schemeClr val="lt2"/>
              </a:gs>
            </a:gsLst>
            <a:lin ang="5400700" scaled="0"/>
          </a:gradFill>
          <a:ln>
            <a:noFill/>
          </a:ln>
          <a:effectLst>
            <a:outerShdw blurRad="57150"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5"/>
          <p:cNvSpPr txBox="1"/>
          <p:nvPr>
            <p:ph idx="1" type="subTitle"/>
          </p:nvPr>
        </p:nvSpPr>
        <p:spPr>
          <a:xfrm>
            <a:off x="3521796" y="1647563"/>
            <a:ext cx="2385600" cy="484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2200"/>
              <a:buNone/>
              <a:defRPr sz="2000">
                <a:solidFill>
                  <a:schemeClr val="dk2"/>
                </a:solidFill>
              </a:defRPr>
            </a:lvl1pPr>
            <a:lvl2pPr lvl="1" rtl="0" algn="ctr">
              <a:lnSpc>
                <a:spcPct val="100000"/>
              </a:lnSpc>
              <a:spcBef>
                <a:spcPts val="0"/>
              </a:spcBef>
              <a:spcAft>
                <a:spcPts val="0"/>
              </a:spcAft>
              <a:buClr>
                <a:schemeClr val="dk2"/>
              </a:buClr>
              <a:buSzPts val="2200"/>
              <a:buNone/>
              <a:defRPr sz="2200">
                <a:solidFill>
                  <a:schemeClr val="dk2"/>
                </a:solidFill>
              </a:defRPr>
            </a:lvl2pPr>
            <a:lvl3pPr lvl="2" rtl="0" algn="ctr">
              <a:lnSpc>
                <a:spcPct val="100000"/>
              </a:lnSpc>
              <a:spcBef>
                <a:spcPts val="0"/>
              </a:spcBef>
              <a:spcAft>
                <a:spcPts val="0"/>
              </a:spcAft>
              <a:buClr>
                <a:schemeClr val="dk2"/>
              </a:buClr>
              <a:buSzPts val="2200"/>
              <a:buNone/>
              <a:defRPr sz="2200">
                <a:solidFill>
                  <a:schemeClr val="dk2"/>
                </a:solidFill>
              </a:defRPr>
            </a:lvl3pPr>
            <a:lvl4pPr lvl="3" rtl="0" algn="ctr">
              <a:lnSpc>
                <a:spcPct val="100000"/>
              </a:lnSpc>
              <a:spcBef>
                <a:spcPts val="0"/>
              </a:spcBef>
              <a:spcAft>
                <a:spcPts val="0"/>
              </a:spcAft>
              <a:buClr>
                <a:schemeClr val="dk2"/>
              </a:buClr>
              <a:buSzPts val="2200"/>
              <a:buNone/>
              <a:defRPr sz="2200">
                <a:solidFill>
                  <a:schemeClr val="dk2"/>
                </a:solidFill>
              </a:defRPr>
            </a:lvl4pPr>
            <a:lvl5pPr lvl="4" rtl="0" algn="ctr">
              <a:lnSpc>
                <a:spcPct val="100000"/>
              </a:lnSpc>
              <a:spcBef>
                <a:spcPts val="0"/>
              </a:spcBef>
              <a:spcAft>
                <a:spcPts val="0"/>
              </a:spcAft>
              <a:buClr>
                <a:schemeClr val="dk2"/>
              </a:buClr>
              <a:buSzPts val="2200"/>
              <a:buNone/>
              <a:defRPr sz="2200">
                <a:solidFill>
                  <a:schemeClr val="dk2"/>
                </a:solidFill>
              </a:defRPr>
            </a:lvl5pPr>
            <a:lvl6pPr lvl="5" rtl="0" algn="ctr">
              <a:lnSpc>
                <a:spcPct val="100000"/>
              </a:lnSpc>
              <a:spcBef>
                <a:spcPts val="0"/>
              </a:spcBef>
              <a:spcAft>
                <a:spcPts val="0"/>
              </a:spcAft>
              <a:buClr>
                <a:schemeClr val="dk2"/>
              </a:buClr>
              <a:buSzPts val="2200"/>
              <a:buNone/>
              <a:defRPr sz="2200">
                <a:solidFill>
                  <a:schemeClr val="dk2"/>
                </a:solidFill>
              </a:defRPr>
            </a:lvl6pPr>
            <a:lvl7pPr lvl="6" rtl="0" algn="ctr">
              <a:lnSpc>
                <a:spcPct val="100000"/>
              </a:lnSpc>
              <a:spcBef>
                <a:spcPts val="0"/>
              </a:spcBef>
              <a:spcAft>
                <a:spcPts val="0"/>
              </a:spcAft>
              <a:buClr>
                <a:schemeClr val="dk2"/>
              </a:buClr>
              <a:buSzPts val="2200"/>
              <a:buNone/>
              <a:defRPr sz="2200">
                <a:solidFill>
                  <a:schemeClr val="dk2"/>
                </a:solidFill>
              </a:defRPr>
            </a:lvl7pPr>
            <a:lvl8pPr lvl="7" rtl="0" algn="ctr">
              <a:lnSpc>
                <a:spcPct val="100000"/>
              </a:lnSpc>
              <a:spcBef>
                <a:spcPts val="0"/>
              </a:spcBef>
              <a:spcAft>
                <a:spcPts val="0"/>
              </a:spcAft>
              <a:buClr>
                <a:schemeClr val="dk2"/>
              </a:buClr>
              <a:buSzPts val="2200"/>
              <a:buNone/>
              <a:defRPr sz="2200">
                <a:solidFill>
                  <a:schemeClr val="dk2"/>
                </a:solidFill>
              </a:defRPr>
            </a:lvl8pPr>
            <a:lvl9pPr lvl="8" rtl="0" algn="ctr">
              <a:lnSpc>
                <a:spcPct val="100000"/>
              </a:lnSpc>
              <a:spcBef>
                <a:spcPts val="0"/>
              </a:spcBef>
              <a:spcAft>
                <a:spcPts val="0"/>
              </a:spcAft>
              <a:buClr>
                <a:schemeClr val="dk2"/>
              </a:buClr>
              <a:buSzPts val="2200"/>
              <a:buNone/>
              <a:defRPr sz="2200">
                <a:solidFill>
                  <a:schemeClr val="dk2"/>
                </a:solidFill>
              </a:defRPr>
            </a:lvl9pPr>
          </a:lstStyle>
          <a:p/>
        </p:txBody>
      </p:sp>
      <p:sp>
        <p:nvSpPr>
          <p:cNvPr id="207" name="Google Shape;207;p25"/>
          <p:cNvSpPr txBox="1"/>
          <p:nvPr>
            <p:ph idx="2" type="subTitle"/>
          </p:nvPr>
        </p:nvSpPr>
        <p:spPr>
          <a:xfrm>
            <a:off x="3521775" y="2056163"/>
            <a:ext cx="2385600" cy="715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8" name="Google Shape;208;p25"/>
          <p:cNvSpPr txBox="1"/>
          <p:nvPr>
            <p:ph idx="3" type="subTitle"/>
          </p:nvPr>
        </p:nvSpPr>
        <p:spPr>
          <a:xfrm>
            <a:off x="6043306" y="2056163"/>
            <a:ext cx="2385600" cy="715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9" name="Google Shape;209;p25"/>
          <p:cNvSpPr txBox="1"/>
          <p:nvPr>
            <p:ph idx="4" type="subTitle"/>
          </p:nvPr>
        </p:nvSpPr>
        <p:spPr>
          <a:xfrm>
            <a:off x="3521775" y="3446088"/>
            <a:ext cx="2385600" cy="715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0" name="Google Shape;210;p25"/>
          <p:cNvSpPr txBox="1"/>
          <p:nvPr>
            <p:ph idx="5" type="subTitle"/>
          </p:nvPr>
        </p:nvSpPr>
        <p:spPr>
          <a:xfrm>
            <a:off x="6043297" y="3446088"/>
            <a:ext cx="2385600" cy="715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1" name="Google Shape;211;p25"/>
          <p:cNvSpPr txBox="1"/>
          <p:nvPr>
            <p:ph type="title"/>
          </p:nvPr>
        </p:nvSpPr>
        <p:spPr>
          <a:xfrm>
            <a:off x="795528" y="594360"/>
            <a:ext cx="7552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2" name="Google Shape;212;p25"/>
          <p:cNvSpPr txBox="1"/>
          <p:nvPr>
            <p:ph idx="6" type="subTitle"/>
          </p:nvPr>
        </p:nvSpPr>
        <p:spPr>
          <a:xfrm>
            <a:off x="3521796" y="3037488"/>
            <a:ext cx="2385600" cy="484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2200"/>
              <a:buNone/>
              <a:defRPr sz="2000">
                <a:solidFill>
                  <a:schemeClr val="dk2"/>
                </a:solidFill>
              </a:defRPr>
            </a:lvl1pPr>
            <a:lvl2pPr lvl="1" rtl="0" algn="ctr">
              <a:lnSpc>
                <a:spcPct val="100000"/>
              </a:lnSpc>
              <a:spcBef>
                <a:spcPts val="0"/>
              </a:spcBef>
              <a:spcAft>
                <a:spcPts val="0"/>
              </a:spcAft>
              <a:buClr>
                <a:schemeClr val="dk2"/>
              </a:buClr>
              <a:buSzPts val="2200"/>
              <a:buNone/>
              <a:defRPr sz="2200">
                <a:solidFill>
                  <a:schemeClr val="dk2"/>
                </a:solidFill>
              </a:defRPr>
            </a:lvl2pPr>
            <a:lvl3pPr lvl="2" rtl="0" algn="ctr">
              <a:lnSpc>
                <a:spcPct val="100000"/>
              </a:lnSpc>
              <a:spcBef>
                <a:spcPts val="0"/>
              </a:spcBef>
              <a:spcAft>
                <a:spcPts val="0"/>
              </a:spcAft>
              <a:buClr>
                <a:schemeClr val="dk2"/>
              </a:buClr>
              <a:buSzPts val="2200"/>
              <a:buNone/>
              <a:defRPr sz="2200">
                <a:solidFill>
                  <a:schemeClr val="dk2"/>
                </a:solidFill>
              </a:defRPr>
            </a:lvl3pPr>
            <a:lvl4pPr lvl="3" rtl="0" algn="ctr">
              <a:lnSpc>
                <a:spcPct val="100000"/>
              </a:lnSpc>
              <a:spcBef>
                <a:spcPts val="0"/>
              </a:spcBef>
              <a:spcAft>
                <a:spcPts val="0"/>
              </a:spcAft>
              <a:buClr>
                <a:schemeClr val="dk2"/>
              </a:buClr>
              <a:buSzPts val="2200"/>
              <a:buNone/>
              <a:defRPr sz="2200">
                <a:solidFill>
                  <a:schemeClr val="dk2"/>
                </a:solidFill>
              </a:defRPr>
            </a:lvl4pPr>
            <a:lvl5pPr lvl="4" rtl="0" algn="ctr">
              <a:lnSpc>
                <a:spcPct val="100000"/>
              </a:lnSpc>
              <a:spcBef>
                <a:spcPts val="0"/>
              </a:spcBef>
              <a:spcAft>
                <a:spcPts val="0"/>
              </a:spcAft>
              <a:buClr>
                <a:schemeClr val="dk2"/>
              </a:buClr>
              <a:buSzPts val="2200"/>
              <a:buNone/>
              <a:defRPr sz="2200">
                <a:solidFill>
                  <a:schemeClr val="dk2"/>
                </a:solidFill>
              </a:defRPr>
            </a:lvl5pPr>
            <a:lvl6pPr lvl="5" rtl="0" algn="ctr">
              <a:lnSpc>
                <a:spcPct val="100000"/>
              </a:lnSpc>
              <a:spcBef>
                <a:spcPts val="0"/>
              </a:spcBef>
              <a:spcAft>
                <a:spcPts val="0"/>
              </a:spcAft>
              <a:buClr>
                <a:schemeClr val="dk2"/>
              </a:buClr>
              <a:buSzPts val="2200"/>
              <a:buNone/>
              <a:defRPr sz="2200">
                <a:solidFill>
                  <a:schemeClr val="dk2"/>
                </a:solidFill>
              </a:defRPr>
            </a:lvl6pPr>
            <a:lvl7pPr lvl="6" rtl="0" algn="ctr">
              <a:lnSpc>
                <a:spcPct val="100000"/>
              </a:lnSpc>
              <a:spcBef>
                <a:spcPts val="0"/>
              </a:spcBef>
              <a:spcAft>
                <a:spcPts val="0"/>
              </a:spcAft>
              <a:buClr>
                <a:schemeClr val="dk2"/>
              </a:buClr>
              <a:buSzPts val="2200"/>
              <a:buNone/>
              <a:defRPr sz="2200">
                <a:solidFill>
                  <a:schemeClr val="dk2"/>
                </a:solidFill>
              </a:defRPr>
            </a:lvl7pPr>
            <a:lvl8pPr lvl="7" rtl="0" algn="ctr">
              <a:lnSpc>
                <a:spcPct val="100000"/>
              </a:lnSpc>
              <a:spcBef>
                <a:spcPts val="0"/>
              </a:spcBef>
              <a:spcAft>
                <a:spcPts val="0"/>
              </a:spcAft>
              <a:buClr>
                <a:schemeClr val="dk2"/>
              </a:buClr>
              <a:buSzPts val="2200"/>
              <a:buNone/>
              <a:defRPr sz="2200">
                <a:solidFill>
                  <a:schemeClr val="dk2"/>
                </a:solidFill>
              </a:defRPr>
            </a:lvl8pPr>
            <a:lvl9pPr lvl="8" rtl="0" algn="ctr">
              <a:lnSpc>
                <a:spcPct val="100000"/>
              </a:lnSpc>
              <a:spcBef>
                <a:spcPts val="0"/>
              </a:spcBef>
              <a:spcAft>
                <a:spcPts val="0"/>
              </a:spcAft>
              <a:buClr>
                <a:schemeClr val="dk2"/>
              </a:buClr>
              <a:buSzPts val="2200"/>
              <a:buNone/>
              <a:defRPr sz="2200">
                <a:solidFill>
                  <a:schemeClr val="dk2"/>
                </a:solidFill>
              </a:defRPr>
            </a:lvl9pPr>
          </a:lstStyle>
          <a:p/>
        </p:txBody>
      </p:sp>
      <p:sp>
        <p:nvSpPr>
          <p:cNvPr id="213" name="Google Shape;213;p25"/>
          <p:cNvSpPr txBox="1"/>
          <p:nvPr>
            <p:ph idx="7" type="subTitle"/>
          </p:nvPr>
        </p:nvSpPr>
        <p:spPr>
          <a:xfrm>
            <a:off x="6043301" y="1647563"/>
            <a:ext cx="2385600" cy="484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2200"/>
              <a:buNone/>
              <a:defRPr sz="2000">
                <a:solidFill>
                  <a:schemeClr val="dk2"/>
                </a:solidFill>
              </a:defRPr>
            </a:lvl1pPr>
            <a:lvl2pPr lvl="1" rtl="0" algn="ctr">
              <a:lnSpc>
                <a:spcPct val="100000"/>
              </a:lnSpc>
              <a:spcBef>
                <a:spcPts val="0"/>
              </a:spcBef>
              <a:spcAft>
                <a:spcPts val="0"/>
              </a:spcAft>
              <a:buClr>
                <a:schemeClr val="dk2"/>
              </a:buClr>
              <a:buSzPts val="2200"/>
              <a:buNone/>
              <a:defRPr sz="2200">
                <a:solidFill>
                  <a:schemeClr val="dk2"/>
                </a:solidFill>
              </a:defRPr>
            </a:lvl2pPr>
            <a:lvl3pPr lvl="2" rtl="0" algn="ctr">
              <a:lnSpc>
                <a:spcPct val="100000"/>
              </a:lnSpc>
              <a:spcBef>
                <a:spcPts val="0"/>
              </a:spcBef>
              <a:spcAft>
                <a:spcPts val="0"/>
              </a:spcAft>
              <a:buClr>
                <a:schemeClr val="dk2"/>
              </a:buClr>
              <a:buSzPts val="2200"/>
              <a:buNone/>
              <a:defRPr sz="2200">
                <a:solidFill>
                  <a:schemeClr val="dk2"/>
                </a:solidFill>
              </a:defRPr>
            </a:lvl3pPr>
            <a:lvl4pPr lvl="3" rtl="0" algn="ctr">
              <a:lnSpc>
                <a:spcPct val="100000"/>
              </a:lnSpc>
              <a:spcBef>
                <a:spcPts val="0"/>
              </a:spcBef>
              <a:spcAft>
                <a:spcPts val="0"/>
              </a:spcAft>
              <a:buClr>
                <a:schemeClr val="dk2"/>
              </a:buClr>
              <a:buSzPts val="2200"/>
              <a:buNone/>
              <a:defRPr sz="2200">
                <a:solidFill>
                  <a:schemeClr val="dk2"/>
                </a:solidFill>
              </a:defRPr>
            </a:lvl4pPr>
            <a:lvl5pPr lvl="4" rtl="0" algn="ctr">
              <a:lnSpc>
                <a:spcPct val="100000"/>
              </a:lnSpc>
              <a:spcBef>
                <a:spcPts val="0"/>
              </a:spcBef>
              <a:spcAft>
                <a:spcPts val="0"/>
              </a:spcAft>
              <a:buClr>
                <a:schemeClr val="dk2"/>
              </a:buClr>
              <a:buSzPts val="2200"/>
              <a:buNone/>
              <a:defRPr sz="2200">
                <a:solidFill>
                  <a:schemeClr val="dk2"/>
                </a:solidFill>
              </a:defRPr>
            </a:lvl5pPr>
            <a:lvl6pPr lvl="5" rtl="0" algn="ctr">
              <a:lnSpc>
                <a:spcPct val="100000"/>
              </a:lnSpc>
              <a:spcBef>
                <a:spcPts val="0"/>
              </a:spcBef>
              <a:spcAft>
                <a:spcPts val="0"/>
              </a:spcAft>
              <a:buClr>
                <a:schemeClr val="dk2"/>
              </a:buClr>
              <a:buSzPts val="2200"/>
              <a:buNone/>
              <a:defRPr sz="2200">
                <a:solidFill>
                  <a:schemeClr val="dk2"/>
                </a:solidFill>
              </a:defRPr>
            </a:lvl6pPr>
            <a:lvl7pPr lvl="6" rtl="0" algn="ctr">
              <a:lnSpc>
                <a:spcPct val="100000"/>
              </a:lnSpc>
              <a:spcBef>
                <a:spcPts val="0"/>
              </a:spcBef>
              <a:spcAft>
                <a:spcPts val="0"/>
              </a:spcAft>
              <a:buClr>
                <a:schemeClr val="dk2"/>
              </a:buClr>
              <a:buSzPts val="2200"/>
              <a:buNone/>
              <a:defRPr sz="2200">
                <a:solidFill>
                  <a:schemeClr val="dk2"/>
                </a:solidFill>
              </a:defRPr>
            </a:lvl7pPr>
            <a:lvl8pPr lvl="7" rtl="0" algn="ctr">
              <a:lnSpc>
                <a:spcPct val="100000"/>
              </a:lnSpc>
              <a:spcBef>
                <a:spcPts val="0"/>
              </a:spcBef>
              <a:spcAft>
                <a:spcPts val="0"/>
              </a:spcAft>
              <a:buClr>
                <a:schemeClr val="dk2"/>
              </a:buClr>
              <a:buSzPts val="2200"/>
              <a:buNone/>
              <a:defRPr sz="2200">
                <a:solidFill>
                  <a:schemeClr val="dk2"/>
                </a:solidFill>
              </a:defRPr>
            </a:lvl8pPr>
            <a:lvl9pPr lvl="8" rtl="0" algn="ctr">
              <a:lnSpc>
                <a:spcPct val="100000"/>
              </a:lnSpc>
              <a:spcBef>
                <a:spcPts val="0"/>
              </a:spcBef>
              <a:spcAft>
                <a:spcPts val="0"/>
              </a:spcAft>
              <a:buClr>
                <a:schemeClr val="dk2"/>
              </a:buClr>
              <a:buSzPts val="2200"/>
              <a:buNone/>
              <a:defRPr sz="2200">
                <a:solidFill>
                  <a:schemeClr val="dk2"/>
                </a:solidFill>
              </a:defRPr>
            </a:lvl9pPr>
          </a:lstStyle>
          <a:p/>
        </p:txBody>
      </p:sp>
      <p:sp>
        <p:nvSpPr>
          <p:cNvPr id="214" name="Google Shape;214;p25"/>
          <p:cNvSpPr txBox="1"/>
          <p:nvPr>
            <p:ph idx="8" type="subTitle"/>
          </p:nvPr>
        </p:nvSpPr>
        <p:spPr>
          <a:xfrm>
            <a:off x="6043301" y="3037488"/>
            <a:ext cx="2385600" cy="484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2200"/>
              <a:buNone/>
              <a:defRPr sz="2000">
                <a:solidFill>
                  <a:schemeClr val="dk2"/>
                </a:solidFill>
              </a:defRPr>
            </a:lvl1pPr>
            <a:lvl2pPr lvl="1" rtl="0" algn="ctr">
              <a:lnSpc>
                <a:spcPct val="100000"/>
              </a:lnSpc>
              <a:spcBef>
                <a:spcPts val="0"/>
              </a:spcBef>
              <a:spcAft>
                <a:spcPts val="0"/>
              </a:spcAft>
              <a:buClr>
                <a:schemeClr val="dk2"/>
              </a:buClr>
              <a:buSzPts val="2200"/>
              <a:buNone/>
              <a:defRPr sz="2200">
                <a:solidFill>
                  <a:schemeClr val="dk2"/>
                </a:solidFill>
              </a:defRPr>
            </a:lvl2pPr>
            <a:lvl3pPr lvl="2" rtl="0" algn="ctr">
              <a:lnSpc>
                <a:spcPct val="100000"/>
              </a:lnSpc>
              <a:spcBef>
                <a:spcPts val="0"/>
              </a:spcBef>
              <a:spcAft>
                <a:spcPts val="0"/>
              </a:spcAft>
              <a:buClr>
                <a:schemeClr val="dk2"/>
              </a:buClr>
              <a:buSzPts val="2200"/>
              <a:buNone/>
              <a:defRPr sz="2200">
                <a:solidFill>
                  <a:schemeClr val="dk2"/>
                </a:solidFill>
              </a:defRPr>
            </a:lvl3pPr>
            <a:lvl4pPr lvl="3" rtl="0" algn="ctr">
              <a:lnSpc>
                <a:spcPct val="100000"/>
              </a:lnSpc>
              <a:spcBef>
                <a:spcPts val="0"/>
              </a:spcBef>
              <a:spcAft>
                <a:spcPts val="0"/>
              </a:spcAft>
              <a:buClr>
                <a:schemeClr val="dk2"/>
              </a:buClr>
              <a:buSzPts val="2200"/>
              <a:buNone/>
              <a:defRPr sz="2200">
                <a:solidFill>
                  <a:schemeClr val="dk2"/>
                </a:solidFill>
              </a:defRPr>
            </a:lvl4pPr>
            <a:lvl5pPr lvl="4" rtl="0" algn="ctr">
              <a:lnSpc>
                <a:spcPct val="100000"/>
              </a:lnSpc>
              <a:spcBef>
                <a:spcPts val="0"/>
              </a:spcBef>
              <a:spcAft>
                <a:spcPts val="0"/>
              </a:spcAft>
              <a:buClr>
                <a:schemeClr val="dk2"/>
              </a:buClr>
              <a:buSzPts val="2200"/>
              <a:buNone/>
              <a:defRPr sz="2200">
                <a:solidFill>
                  <a:schemeClr val="dk2"/>
                </a:solidFill>
              </a:defRPr>
            </a:lvl5pPr>
            <a:lvl6pPr lvl="5" rtl="0" algn="ctr">
              <a:lnSpc>
                <a:spcPct val="100000"/>
              </a:lnSpc>
              <a:spcBef>
                <a:spcPts val="0"/>
              </a:spcBef>
              <a:spcAft>
                <a:spcPts val="0"/>
              </a:spcAft>
              <a:buClr>
                <a:schemeClr val="dk2"/>
              </a:buClr>
              <a:buSzPts val="2200"/>
              <a:buNone/>
              <a:defRPr sz="2200">
                <a:solidFill>
                  <a:schemeClr val="dk2"/>
                </a:solidFill>
              </a:defRPr>
            </a:lvl6pPr>
            <a:lvl7pPr lvl="6" rtl="0" algn="ctr">
              <a:lnSpc>
                <a:spcPct val="100000"/>
              </a:lnSpc>
              <a:spcBef>
                <a:spcPts val="0"/>
              </a:spcBef>
              <a:spcAft>
                <a:spcPts val="0"/>
              </a:spcAft>
              <a:buClr>
                <a:schemeClr val="dk2"/>
              </a:buClr>
              <a:buSzPts val="2200"/>
              <a:buNone/>
              <a:defRPr sz="2200">
                <a:solidFill>
                  <a:schemeClr val="dk2"/>
                </a:solidFill>
              </a:defRPr>
            </a:lvl7pPr>
            <a:lvl8pPr lvl="7" rtl="0" algn="ctr">
              <a:lnSpc>
                <a:spcPct val="100000"/>
              </a:lnSpc>
              <a:spcBef>
                <a:spcPts val="0"/>
              </a:spcBef>
              <a:spcAft>
                <a:spcPts val="0"/>
              </a:spcAft>
              <a:buClr>
                <a:schemeClr val="dk2"/>
              </a:buClr>
              <a:buSzPts val="2200"/>
              <a:buNone/>
              <a:defRPr sz="2200">
                <a:solidFill>
                  <a:schemeClr val="dk2"/>
                </a:solidFill>
              </a:defRPr>
            </a:lvl8pPr>
            <a:lvl9pPr lvl="8" rtl="0" algn="ctr">
              <a:lnSpc>
                <a:spcPct val="100000"/>
              </a:lnSpc>
              <a:spcBef>
                <a:spcPts val="0"/>
              </a:spcBef>
              <a:spcAft>
                <a:spcPts val="0"/>
              </a:spcAft>
              <a:buClr>
                <a:schemeClr val="dk2"/>
              </a:buClr>
              <a:buSzPts val="2200"/>
              <a:buNone/>
              <a:defRPr sz="2200">
                <a:solidFill>
                  <a:schemeClr val="dk2"/>
                </a:solidFill>
              </a:defRPr>
            </a:lvl9pPr>
          </a:lstStyle>
          <a:p/>
        </p:txBody>
      </p:sp>
      <p:sp>
        <p:nvSpPr>
          <p:cNvPr id="215" name="Google Shape;215;p25"/>
          <p:cNvSpPr txBox="1"/>
          <p:nvPr/>
        </p:nvSpPr>
        <p:spPr>
          <a:xfrm>
            <a:off x="8264317" y="4672846"/>
            <a:ext cx="54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1000">
                <a:solidFill>
                  <a:schemeClr val="lt1"/>
                </a:solidFill>
                <a:latin typeface="Poppins"/>
                <a:ea typeface="Poppins"/>
                <a:cs typeface="Poppins"/>
                <a:sym typeface="Poppins"/>
              </a:rPr>
              <a:t>‹#›</a:t>
            </a:fld>
            <a:endParaRPr sz="1000">
              <a:solidFill>
                <a:schemeClr val="lt1"/>
              </a:solidFill>
              <a:latin typeface="Poppins"/>
              <a:ea typeface="Poppins"/>
              <a:cs typeface="Poppins"/>
              <a:sym typeface="Poppin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16" name="Shape 216"/>
        <p:cNvGrpSpPr/>
        <p:nvPr/>
      </p:nvGrpSpPr>
      <p:grpSpPr>
        <a:xfrm>
          <a:off x="0" y="0"/>
          <a:ext cx="0" cy="0"/>
          <a:chOff x="0" y="0"/>
          <a:chExt cx="0" cy="0"/>
        </a:xfrm>
      </p:grpSpPr>
      <p:sp>
        <p:nvSpPr>
          <p:cNvPr id="217" name="Google Shape;217;p26"/>
          <p:cNvSpPr/>
          <p:nvPr/>
        </p:nvSpPr>
        <p:spPr>
          <a:xfrm>
            <a:off x="453600" y="414300"/>
            <a:ext cx="8236800" cy="4254000"/>
          </a:xfrm>
          <a:prstGeom prst="roundRect">
            <a:avLst>
              <a:gd fmla="val 6947" name="adj"/>
            </a:avLst>
          </a:prstGeom>
          <a:solidFill>
            <a:schemeClr val="lt1"/>
          </a:solidFill>
          <a:ln>
            <a:noFill/>
          </a:ln>
          <a:effectLst>
            <a:outerShdw blurRad="71438"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18" name="Google Shape;218;p26"/>
          <p:cNvSpPr/>
          <p:nvPr/>
        </p:nvSpPr>
        <p:spPr>
          <a:xfrm flipH="1" rot="-5400000">
            <a:off x="4336950" y="917775"/>
            <a:ext cx="126000" cy="7894500"/>
          </a:xfrm>
          <a:prstGeom prst="roundRect">
            <a:avLst>
              <a:gd fmla="val 50000" name="adj"/>
            </a:avLst>
          </a:prstGeom>
          <a:solidFill>
            <a:schemeClr val="lt1"/>
          </a:solidFill>
          <a:ln>
            <a:noFill/>
          </a:ln>
          <a:effectLst>
            <a:outerShdw blurRad="71438"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6"/>
          <p:cNvSpPr/>
          <p:nvPr/>
        </p:nvSpPr>
        <p:spPr>
          <a:xfrm>
            <a:off x="8375100" y="4707374"/>
            <a:ext cx="315300" cy="315300"/>
          </a:xfrm>
          <a:prstGeom prst="ellipse">
            <a:avLst/>
          </a:prstGeom>
          <a:gradFill>
            <a:gsLst>
              <a:gs pos="0">
                <a:schemeClr val="dk2"/>
              </a:gs>
              <a:gs pos="100000">
                <a:schemeClr val="lt2"/>
              </a:gs>
            </a:gsLst>
            <a:lin ang="5400700" scaled="0"/>
          </a:gradFill>
          <a:ln>
            <a:noFill/>
          </a:ln>
          <a:effectLst>
            <a:outerShdw blurRad="57150"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6"/>
          <p:cNvSpPr txBox="1"/>
          <p:nvPr>
            <p:ph type="title"/>
          </p:nvPr>
        </p:nvSpPr>
        <p:spPr>
          <a:xfrm>
            <a:off x="795528" y="676656"/>
            <a:ext cx="7552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1" name="Google Shape;221;p26"/>
          <p:cNvSpPr txBox="1"/>
          <p:nvPr>
            <p:ph idx="1" type="subTitle"/>
          </p:nvPr>
        </p:nvSpPr>
        <p:spPr>
          <a:xfrm>
            <a:off x="948600" y="2042100"/>
            <a:ext cx="23364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2" name="Google Shape;222;p26"/>
          <p:cNvSpPr txBox="1"/>
          <p:nvPr>
            <p:ph idx="2" type="subTitle"/>
          </p:nvPr>
        </p:nvSpPr>
        <p:spPr>
          <a:xfrm>
            <a:off x="3403800" y="2042100"/>
            <a:ext cx="23364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3" name="Google Shape;223;p26"/>
          <p:cNvSpPr txBox="1"/>
          <p:nvPr>
            <p:ph idx="3" type="subTitle"/>
          </p:nvPr>
        </p:nvSpPr>
        <p:spPr>
          <a:xfrm>
            <a:off x="5859000" y="2042100"/>
            <a:ext cx="2336400" cy="5727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4" name="Google Shape;224;p26"/>
          <p:cNvSpPr txBox="1"/>
          <p:nvPr>
            <p:ph idx="4" type="subTitle"/>
          </p:nvPr>
        </p:nvSpPr>
        <p:spPr>
          <a:xfrm>
            <a:off x="948600" y="3170323"/>
            <a:ext cx="23364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5" name="Google Shape;225;p26"/>
          <p:cNvSpPr txBox="1"/>
          <p:nvPr>
            <p:ph idx="5" type="subTitle"/>
          </p:nvPr>
        </p:nvSpPr>
        <p:spPr>
          <a:xfrm>
            <a:off x="3403800" y="3170323"/>
            <a:ext cx="23364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6" name="Google Shape;226;p26"/>
          <p:cNvSpPr txBox="1"/>
          <p:nvPr>
            <p:ph idx="6" type="subTitle"/>
          </p:nvPr>
        </p:nvSpPr>
        <p:spPr>
          <a:xfrm>
            <a:off x="5859000" y="3170323"/>
            <a:ext cx="2336400" cy="5727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7" name="Google Shape;227;p26"/>
          <p:cNvSpPr txBox="1"/>
          <p:nvPr>
            <p:ph idx="7" type="subTitle"/>
          </p:nvPr>
        </p:nvSpPr>
        <p:spPr>
          <a:xfrm>
            <a:off x="943700" y="1635946"/>
            <a:ext cx="2336400" cy="484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2"/>
              </a:buClr>
              <a:buSzPts val="2200"/>
              <a:buNone/>
              <a:defRPr sz="2000">
                <a:solidFill>
                  <a:schemeClr val="dk2"/>
                </a:solidFill>
              </a:defRPr>
            </a:lvl1pPr>
            <a:lvl2pPr lvl="1" rtl="0" algn="ctr">
              <a:lnSpc>
                <a:spcPct val="100000"/>
              </a:lnSpc>
              <a:spcBef>
                <a:spcPts val="0"/>
              </a:spcBef>
              <a:spcAft>
                <a:spcPts val="0"/>
              </a:spcAft>
              <a:buClr>
                <a:schemeClr val="dk2"/>
              </a:buClr>
              <a:buSzPts val="2200"/>
              <a:buNone/>
              <a:defRPr sz="2200">
                <a:solidFill>
                  <a:schemeClr val="dk2"/>
                </a:solidFill>
              </a:defRPr>
            </a:lvl2pPr>
            <a:lvl3pPr lvl="2" rtl="0" algn="ctr">
              <a:lnSpc>
                <a:spcPct val="100000"/>
              </a:lnSpc>
              <a:spcBef>
                <a:spcPts val="0"/>
              </a:spcBef>
              <a:spcAft>
                <a:spcPts val="0"/>
              </a:spcAft>
              <a:buClr>
                <a:schemeClr val="dk2"/>
              </a:buClr>
              <a:buSzPts val="2200"/>
              <a:buNone/>
              <a:defRPr sz="2200">
                <a:solidFill>
                  <a:schemeClr val="dk2"/>
                </a:solidFill>
              </a:defRPr>
            </a:lvl3pPr>
            <a:lvl4pPr lvl="3" rtl="0" algn="ctr">
              <a:lnSpc>
                <a:spcPct val="100000"/>
              </a:lnSpc>
              <a:spcBef>
                <a:spcPts val="0"/>
              </a:spcBef>
              <a:spcAft>
                <a:spcPts val="0"/>
              </a:spcAft>
              <a:buClr>
                <a:schemeClr val="dk2"/>
              </a:buClr>
              <a:buSzPts val="2200"/>
              <a:buNone/>
              <a:defRPr sz="2200">
                <a:solidFill>
                  <a:schemeClr val="dk2"/>
                </a:solidFill>
              </a:defRPr>
            </a:lvl4pPr>
            <a:lvl5pPr lvl="4" rtl="0" algn="ctr">
              <a:lnSpc>
                <a:spcPct val="100000"/>
              </a:lnSpc>
              <a:spcBef>
                <a:spcPts val="0"/>
              </a:spcBef>
              <a:spcAft>
                <a:spcPts val="0"/>
              </a:spcAft>
              <a:buClr>
                <a:schemeClr val="dk2"/>
              </a:buClr>
              <a:buSzPts val="2200"/>
              <a:buNone/>
              <a:defRPr sz="2200">
                <a:solidFill>
                  <a:schemeClr val="dk2"/>
                </a:solidFill>
              </a:defRPr>
            </a:lvl5pPr>
            <a:lvl6pPr lvl="5" rtl="0" algn="ctr">
              <a:lnSpc>
                <a:spcPct val="100000"/>
              </a:lnSpc>
              <a:spcBef>
                <a:spcPts val="0"/>
              </a:spcBef>
              <a:spcAft>
                <a:spcPts val="0"/>
              </a:spcAft>
              <a:buClr>
                <a:schemeClr val="dk2"/>
              </a:buClr>
              <a:buSzPts val="2200"/>
              <a:buNone/>
              <a:defRPr sz="2200">
                <a:solidFill>
                  <a:schemeClr val="dk2"/>
                </a:solidFill>
              </a:defRPr>
            </a:lvl6pPr>
            <a:lvl7pPr lvl="6" rtl="0" algn="ctr">
              <a:lnSpc>
                <a:spcPct val="100000"/>
              </a:lnSpc>
              <a:spcBef>
                <a:spcPts val="0"/>
              </a:spcBef>
              <a:spcAft>
                <a:spcPts val="0"/>
              </a:spcAft>
              <a:buClr>
                <a:schemeClr val="dk2"/>
              </a:buClr>
              <a:buSzPts val="2200"/>
              <a:buNone/>
              <a:defRPr sz="2200">
                <a:solidFill>
                  <a:schemeClr val="dk2"/>
                </a:solidFill>
              </a:defRPr>
            </a:lvl7pPr>
            <a:lvl8pPr lvl="7" rtl="0" algn="ctr">
              <a:lnSpc>
                <a:spcPct val="100000"/>
              </a:lnSpc>
              <a:spcBef>
                <a:spcPts val="0"/>
              </a:spcBef>
              <a:spcAft>
                <a:spcPts val="0"/>
              </a:spcAft>
              <a:buClr>
                <a:schemeClr val="dk2"/>
              </a:buClr>
              <a:buSzPts val="2200"/>
              <a:buNone/>
              <a:defRPr sz="2200">
                <a:solidFill>
                  <a:schemeClr val="dk2"/>
                </a:solidFill>
              </a:defRPr>
            </a:lvl8pPr>
            <a:lvl9pPr lvl="8" rtl="0" algn="ctr">
              <a:lnSpc>
                <a:spcPct val="100000"/>
              </a:lnSpc>
              <a:spcBef>
                <a:spcPts val="0"/>
              </a:spcBef>
              <a:spcAft>
                <a:spcPts val="0"/>
              </a:spcAft>
              <a:buClr>
                <a:schemeClr val="dk2"/>
              </a:buClr>
              <a:buSzPts val="2200"/>
              <a:buNone/>
              <a:defRPr sz="2200">
                <a:solidFill>
                  <a:schemeClr val="dk2"/>
                </a:solidFill>
              </a:defRPr>
            </a:lvl9pPr>
          </a:lstStyle>
          <a:p/>
        </p:txBody>
      </p:sp>
      <p:sp>
        <p:nvSpPr>
          <p:cNvPr id="228" name="Google Shape;228;p26"/>
          <p:cNvSpPr txBox="1"/>
          <p:nvPr>
            <p:ph idx="8" type="subTitle"/>
          </p:nvPr>
        </p:nvSpPr>
        <p:spPr>
          <a:xfrm>
            <a:off x="3403800" y="1635946"/>
            <a:ext cx="2336400" cy="484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2200"/>
              <a:buNone/>
              <a:defRPr sz="2000">
                <a:solidFill>
                  <a:schemeClr val="dk2"/>
                </a:solidFill>
              </a:defRPr>
            </a:lvl1pPr>
            <a:lvl2pPr lvl="1" rtl="0" algn="ctr">
              <a:lnSpc>
                <a:spcPct val="100000"/>
              </a:lnSpc>
              <a:spcBef>
                <a:spcPts val="0"/>
              </a:spcBef>
              <a:spcAft>
                <a:spcPts val="0"/>
              </a:spcAft>
              <a:buClr>
                <a:schemeClr val="dk2"/>
              </a:buClr>
              <a:buSzPts val="2200"/>
              <a:buNone/>
              <a:defRPr sz="2200">
                <a:solidFill>
                  <a:schemeClr val="dk2"/>
                </a:solidFill>
              </a:defRPr>
            </a:lvl2pPr>
            <a:lvl3pPr lvl="2" rtl="0" algn="ctr">
              <a:lnSpc>
                <a:spcPct val="100000"/>
              </a:lnSpc>
              <a:spcBef>
                <a:spcPts val="0"/>
              </a:spcBef>
              <a:spcAft>
                <a:spcPts val="0"/>
              </a:spcAft>
              <a:buClr>
                <a:schemeClr val="dk2"/>
              </a:buClr>
              <a:buSzPts val="2200"/>
              <a:buNone/>
              <a:defRPr sz="2200">
                <a:solidFill>
                  <a:schemeClr val="dk2"/>
                </a:solidFill>
              </a:defRPr>
            </a:lvl3pPr>
            <a:lvl4pPr lvl="3" rtl="0" algn="ctr">
              <a:lnSpc>
                <a:spcPct val="100000"/>
              </a:lnSpc>
              <a:spcBef>
                <a:spcPts val="0"/>
              </a:spcBef>
              <a:spcAft>
                <a:spcPts val="0"/>
              </a:spcAft>
              <a:buClr>
                <a:schemeClr val="dk2"/>
              </a:buClr>
              <a:buSzPts val="2200"/>
              <a:buNone/>
              <a:defRPr sz="2200">
                <a:solidFill>
                  <a:schemeClr val="dk2"/>
                </a:solidFill>
              </a:defRPr>
            </a:lvl4pPr>
            <a:lvl5pPr lvl="4" rtl="0" algn="ctr">
              <a:lnSpc>
                <a:spcPct val="100000"/>
              </a:lnSpc>
              <a:spcBef>
                <a:spcPts val="0"/>
              </a:spcBef>
              <a:spcAft>
                <a:spcPts val="0"/>
              </a:spcAft>
              <a:buClr>
                <a:schemeClr val="dk2"/>
              </a:buClr>
              <a:buSzPts val="2200"/>
              <a:buNone/>
              <a:defRPr sz="2200">
                <a:solidFill>
                  <a:schemeClr val="dk2"/>
                </a:solidFill>
              </a:defRPr>
            </a:lvl5pPr>
            <a:lvl6pPr lvl="5" rtl="0" algn="ctr">
              <a:lnSpc>
                <a:spcPct val="100000"/>
              </a:lnSpc>
              <a:spcBef>
                <a:spcPts val="0"/>
              </a:spcBef>
              <a:spcAft>
                <a:spcPts val="0"/>
              </a:spcAft>
              <a:buClr>
                <a:schemeClr val="dk2"/>
              </a:buClr>
              <a:buSzPts val="2200"/>
              <a:buNone/>
              <a:defRPr sz="2200">
                <a:solidFill>
                  <a:schemeClr val="dk2"/>
                </a:solidFill>
              </a:defRPr>
            </a:lvl6pPr>
            <a:lvl7pPr lvl="6" rtl="0" algn="ctr">
              <a:lnSpc>
                <a:spcPct val="100000"/>
              </a:lnSpc>
              <a:spcBef>
                <a:spcPts val="0"/>
              </a:spcBef>
              <a:spcAft>
                <a:spcPts val="0"/>
              </a:spcAft>
              <a:buClr>
                <a:schemeClr val="dk2"/>
              </a:buClr>
              <a:buSzPts val="2200"/>
              <a:buNone/>
              <a:defRPr sz="2200">
                <a:solidFill>
                  <a:schemeClr val="dk2"/>
                </a:solidFill>
              </a:defRPr>
            </a:lvl7pPr>
            <a:lvl8pPr lvl="7" rtl="0" algn="ctr">
              <a:lnSpc>
                <a:spcPct val="100000"/>
              </a:lnSpc>
              <a:spcBef>
                <a:spcPts val="0"/>
              </a:spcBef>
              <a:spcAft>
                <a:spcPts val="0"/>
              </a:spcAft>
              <a:buClr>
                <a:schemeClr val="dk2"/>
              </a:buClr>
              <a:buSzPts val="2200"/>
              <a:buNone/>
              <a:defRPr sz="2200">
                <a:solidFill>
                  <a:schemeClr val="dk2"/>
                </a:solidFill>
              </a:defRPr>
            </a:lvl8pPr>
            <a:lvl9pPr lvl="8" rtl="0" algn="ctr">
              <a:lnSpc>
                <a:spcPct val="100000"/>
              </a:lnSpc>
              <a:spcBef>
                <a:spcPts val="0"/>
              </a:spcBef>
              <a:spcAft>
                <a:spcPts val="0"/>
              </a:spcAft>
              <a:buClr>
                <a:schemeClr val="dk2"/>
              </a:buClr>
              <a:buSzPts val="2200"/>
              <a:buNone/>
              <a:defRPr sz="2200">
                <a:solidFill>
                  <a:schemeClr val="dk2"/>
                </a:solidFill>
              </a:defRPr>
            </a:lvl9pPr>
          </a:lstStyle>
          <a:p/>
        </p:txBody>
      </p:sp>
      <p:sp>
        <p:nvSpPr>
          <p:cNvPr id="229" name="Google Shape;229;p26"/>
          <p:cNvSpPr txBox="1"/>
          <p:nvPr>
            <p:ph idx="9" type="subTitle"/>
          </p:nvPr>
        </p:nvSpPr>
        <p:spPr>
          <a:xfrm>
            <a:off x="5863900" y="1635946"/>
            <a:ext cx="2336400" cy="484800"/>
          </a:xfrm>
          <a:prstGeom prst="rect">
            <a:avLst/>
          </a:prstGeom>
          <a:ln>
            <a:noFill/>
          </a:ln>
        </p:spPr>
        <p:txBody>
          <a:bodyPr anchorCtr="0" anchor="b" bIns="91425" lIns="91425" spcFirstLastPara="1" rIns="91425" wrap="square" tIns="91425">
            <a:noAutofit/>
          </a:bodyPr>
          <a:lstStyle>
            <a:lvl1pPr lvl="0" rtl="0" algn="r">
              <a:lnSpc>
                <a:spcPct val="100000"/>
              </a:lnSpc>
              <a:spcBef>
                <a:spcPts val="0"/>
              </a:spcBef>
              <a:spcAft>
                <a:spcPts val="0"/>
              </a:spcAft>
              <a:buClr>
                <a:schemeClr val="dk2"/>
              </a:buClr>
              <a:buSzPts val="2200"/>
              <a:buNone/>
              <a:defRPr sz="2000">
                <a:solidFill>
                  <a:schemeClr val="dk2"/>
                </a:solidFill>
              </a:defRPr>
            </a:lvl1pPr>
            <a:lvl2pPr lvl="1" rtl="0" algn="ctr">
              <a:lnSpc>
                <a:spcPct val="100000"/>
              </a:lnSpc>
              <a:spcBef>
                <a:spcPts val="0"/>
              </a:spcBef>
              <a:spcAft>
                <a:spcPts val="0"/>
              </a:spcAft>
              <a:buClr>
                <a:schemeClr val="dk2"/>
              </a:buClr>
              <a:buSzPts val="2200"/>
              <a:buNone/>
              <a:defRPr sz="2200">
                <a:solidFill>
                  <a:schemeClr val="dk2"/>
                </a:solidFill>
              </a:defRPr>
            </a:lvl2pPr>
            <a:lvl3pPr lvl="2" rtl="0" algn="ctr">
              <a:lnSpc>
                <a:spcPct val="100000"/>
              </a:lnSpc>
              <a:spcBef>
                <a:spcPts val="0"/>
              </a:spcBef>
              <a:spcAft>
                <a:spcPts val="0"/>
              </a:spcAft>
              <a:buClr>
                <a:schemeClr val="dk2"/>
              </a:buClr>
              <a:buSzPts val="2200"/>
              <a:buNone/>
              <a:defRPr sz="2200">
                <a:solidFill>
                  <a:schemeClr val="dk2"/>
                </a:solidFill>
              </a:defRPr>
            </a:lvl3pPr>
            <a:lvl4pPr lvl="3" rtl="0" algn="ctr">
              <a:lnSpc>
                <a:spcPct val="100000"/>
              </a:lnSpc>
              <a:spcBef>
                <a:spcPts val="0"/>
              </a:spcBef>
              <a:spcAft>
                <a:spcPts val="0"/>
              </a:spcAft>
              <a:buClr>
                <a:schemeClr val="dk2"/>
              </a:buClr>
              <a:buSzPts val="2200"/>
              <a:buNone/>
              <a:defRPr sz="2200">
                <a:solidFill>
                  <a:schemeClr val="dk2"/>
                </a:solidFill>
              </a:defRPr>
            </a:lvl4pPr>
            <a:lvl5pPr lvl="4" rtl="0" algn="ctr">
              <a:lnSpc>
                <a:spcPct val="100000"/>
              </a:lnSpc>
              <a:spcBef>
                <a:spcPts val="0"/>
              </a:spcBef>
              <a:spcAft>
                <a:spcPts val="0"/>
              </a:spcAft>
              <a:buClr>
                <a:schemeClr val="dk2"/>
              </a:buClr>
              <a:buSzPts val="2200"/>
              <a:buNone/>
              <a:defRPr sz="2200">
                <a:solidFill>
                  <a:schemeClr val="dk2"/>
                </a:solidFill>
              </a:defRPr>
            </a:lvl5pPr>
            <a:lvl6pPr lvl="5" rtl="0" algn="ctr">
              <a:lnSpc>
                <a:spcPct val="100000"/>
              </a:lnSpc>
              <a:spcBef>
                <a:spcPts val="0"/>
              </a:spcBef>
              <a:spcAft>
                <a:spcPts val="0"/>
              </a:spcAft>
              <a:buClr>
                <a:schemeClr val="dk2"/>
              </a:buClr>
              <a:buSzPts val="2200"/>
              <a:buNone/>
              <a:defRPr sz="2200">
                <a:solidFill>
                  <a:schemeClr val="dk2"/>
                </a:solidFill>
              </a:defRPr>
            </a:lvl6pPr>
            <a:lvl7pPr lvl="6" rtl="0" algn="ctr">
              <a:lnSpc>
                <a:spcPct val="100000"/>
              </a:lnSpc>
              <a:spcBef>
                <a:spcPts val="0"/>
              </a:spcBef>
              <a:spcAft>
                <a:spcPts val="0"/>
              </a:spcAft>
              <a:buClr>
                <a:schemeClr val="dk2"/>
              </a:buClr>
              <a:buSzPts val="2200"/>
              <a:buNone/>
              <a:defRPr sz="2200">
                <a:solidFill>
                  <a:schemeClr val="dk2"/>
                </a:solidFill>
              </a:defRPr>
            </a:lvl7pPr>
            <a:lvl8pPr lvl="7" rtl="0" algn="ctr">
              <a:lnSpc>
                <a:spcPct val="100000"/>
              </a:lnSpc>
              <a:spcBef>
                <a:spcPts val="0"/>
              </a:spcBef>
              <a:spcAft>
                <a:spcPts val="0"/>
              </a:spcAft>
              <a:buClr>
                <a:schemeClr val="dk2"/>
              </a:buClr>
              <a:buSzPts val="2200"/>
              <a:buNone/>
              <a:defRPr sz="2200">
                <a:solidFill>
                  <a:schemeClr val="dk2"/>
                </a:solidFill>
              </a:defRPr>
            </a:lvl8pPr>
            <a:lvl9pPr lvl="8" rtl="0" algn="ctr">
              <a:lnSpc>
                <a:spcPct val="100000"/>
              </a:lnSpc>
              <a:spcBef>
                <a:spcPts val="0"/>
              </a:spcBef>
              <a:spcAft>
                <a:spcPts val="0"/>
              </a:spcAft>
              <a:buClr>
                <a:schemeClr val="dk2"/>
              </a:buClr>
              <a:buSzPts val="2200"/>
              <a:buNone/>
              <a:defRPr sz="2200">
                <a:solidFill>
                  <a:schemeClr val="dk2"/>
                </a:solidFill>
              </a:defRPr>
            </a:lvl9pPr>
          </a:lstStyle>
          <a:p/>
        </p:txBody>
      </p:sp>
      <p:sp>
        <p:nvSpPr>
          <p:cNvPr id="230" name="Google Shape;230;p26"/>
          <p:cNvSpPr txBox="1"/>
          <p:nvPr>
            <p:ph idx="13" type="subTitle"/>
          </p:nvPr>
        </p:nvSpPr>
        <p:spPr>
          <a:xfrm>
            <a:off x="943700" y="2765771"/>
            <a:ext cx="2336400" cy="484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2"/>
              </a:buClr>
              <a:buSzPts val="2200"/>
              <a:buNone/>
              <a:defRPr sz="2000">
                <a:solidFill>
                  <a:schemeClr val="dk2"/>
                </a:solidFill>
              </a:defRPr>
            </a:lvl1pPr>
            <a:lvl2pPr lvl="1" rtl="0" algn="ctr">
              <a:lnSpc>
                <a:spcPct val="100000"/>
              </a:lnSpc>
              <a:spcBef>
                <a:spcPts val="0"/>
              </a:spcBef>
              <a:spcAft>
                <a:spcPts val="0"/>
              </a:spcAft>
              <a:buClr>
                <a:schemeClr val="dk2"/>
              </a:buClr>
              <a:buSzPts val="2200"/>
              <a:buNone/>
              <a:defRPr sz="2200">
                <a:solidFill>
                  <a:schemeClr val="dk2"/>
                </a:solidFill>
              </a:defRPr>
            </a:lvl2pPr>
            <a:lvl3pPr lvl="2" rtl="0" algn="ctr">
              <a:lnSpc>
                <a:spcPct val="100000"/>
              </a:lnSpc>
              <a:spcBef>
                <a:spcPts val="0"/>
              </a:spcBef>
              <a:spcAft>
                <a:spcPts val="0"/>
              </a:spcAft>
              <a:buClr>
                <a:schemeClr val="dk2"/>
              </a:buClr>
              <a:buSzPts val="2200"/>
              <a:buNone/>
              <a:defRPr sz="2200">
                <a:solidFill>
                  <a:schemeClr val="dk2"/>
                </a:solidFill>
              </a:defRPr>
            </a:lvl3pPr>
            <a:lvl4pPr lvl="3" rtl="0" algn="ctr">
              <a:lnSpc>
                <a:spcPct val="100000"/>
              </a:lnSpc>
              <a:spcBef>
                <a:spcPts val="0"/>
              </a:spcBef>
              <a:spcAft>
                <a:spcPts val="0"/>
              </a:spcAft>
              <a:buClr>
                <a:schemeClr val="dk2"/>
              </a:buClr>
              <a:buSzPts val="2200"/>
              <a:buNone/>
              <a:defRPr sz="2200">
                <a:solidFill>
                  <a:schemeClr val="dk2"/>
                </a:solidFill>
              </a:defRPr>
            </a:lvl4pPr>
            <a:lvl5pPr lvl="4" rtl="0" algn="ctr">
              <a:lnSpc>
                <a:spcPct val="100000"/>
              </a:lnSpc>
              <a:spcBef>
                <a:spcPts val="0"/>
              </a:spcBef>
              <a:spcAft>
                <a:spcPts val="0"/>
              </a:spcAft>
              <a:buClr>
                <a:schemeClr val="dk2"/>
              </a:buClr>
              <a:buSzPts val="2200"/>
              <a:buNone/>
              <a:defRPr sz="2200">
                <a:solidFill>
                  <a:schemeClr val="dk2"/>
                </a:solidFill>
              </a:defRPr>
            </a:lvl5pPr>
            <a:lvl6pPr lvl="5" rtl="0" algn="ctr">
              <a:lnSpc>
                <a:spcPct val="100000"/>
              </a:lnSpc>
              <a:spcBef>
                <a:spcPts val="0"/>
              </a:spcBef>
              <a:spcAft>
                <a:spcPts val="0"/>
              </a:spcAft>
              <a:buClr>
                <a:schemeClr val="dk2"/>
              </a:buClr>
              <a:buSzPts val="2200"/>
              <a:buNone/>
              <a:defRPr sz="2200">
                <a:solidFill>
                  <a:schemeClr val="dk2"/>
                </a:solidFill>
              </a:defRPr>
            </a:lvl6pPr>
            <a:lvl7pPr lvl="6" rtl="0" algn="ctr">
              <a:lnSpc>
                <a:spcPct val="100000"/>
              </a:lnSpc>
              <a:spcBef>
                <a:spcPts val="0"/>
              </a:spcBef>
              <a:spcAft>
                <a:spcPts val="0"/>
              </a:spcAft>
              <a:buClr>
                <a:schemeClr val="dk2"/>
              </a:buClr>
              <a:buSzPts val="2200"/>
              <a:buNone/>
              <a:defRPr sz="2200">
                <a:solidFill>
                  <a:schemeClr val="dk2"/>
                </a:solidFill>
              </a:defRPr>
            </a:lvl7pPr>
            <a:lvl8pPr lvl="7" rtl="0" algn="ctr">
              <a:lnSpc>
                <a:spcPct val="100000"/>
              </a:lnSpc>
              <a:spcBef>
                <a:spcPts val="0"/>
              </a:spcBef>
              <a:spcAft>
                <a:spcPts val="0"/>
              </a:spcAft>
              <a:buClr>
                <a:schemeClr val="dk2"/>
              </a:buClr>
              <a:buSzPts val="2200"/>
              <a:buNone/>
              <a:defRPr sz="2200">
                <a:solidFill>
                  <a:schemeClr val="dk2"/>
                </a:solidFill>
              </a:defRPr>
            </a:lvl8pPr>
            <a:lvl9pPr lvl="8" rtl="0" algn="ctr">
              <a:lnSpc>
                <a:spcPct val="100000"/>
              </a:lnSpc>
              <a:spcBef>
                <a:spcPts val="0"/>
              </a:spcBef>
              <a:spcAft>
                <a:spcPts val="0"/>
              </a:spcAft>
              <a:buClr>
                <a:schemeClr val="dk2"/>
              </a:buClr>
              <a:buSzPts val="2200"/>
              <a:buNone/>
              <a:defRPr sz="2200">
                <a:solidFill>
                  <a:schemeClr val="dk2"/>
                </a:solidFill>
              </a:defRPr>
            </a:lvl9pPr>
          </a:lstStyle>
          <a:p/>
        </p:txBody>
      </p:sp>
      <p:sp>
        <p:nvSpPr>
          <p:cNvPr id="231" name="Google Shape;231;p26"/>
          <p:cNvSpPr txBox="1"/>
          <p:nvPr>
            <p:ph idx="14" type="subTitle"/>
          </p:nvPr>
        </p:nvSpPr>
        <p:spPr>
          <a:xfrm>
            <a:off x="3403800" y="2765771"/>
            <a:ext cx="2336400" cy="484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2200"/>
              <a:buNone/>
              <a:defRPr sz="2000">
                <a:solidFill>
                  <a:schemeClr val="dk2"/>
                </a:solidFill>
              </a:defRPr>
            </a:lvl1pPr>
            <a:lvl2pPr lvl="1" rtl="0" algn="ctr">
              <a:lnSpc>
                <a:spcPct val="100000"/>
              </a:lnSpc>
              <a:spcBef>
                <a:spcPts val="0"/>
              </a:spcBef>
              <a:spcAft>
                <a:spcPts val="0"/>
              </a:spcAft>
              <a:buClr>
                <a:schemeClr val="dk2"/>
              </a:buClr>
              <a:buSzPts val="2200"/>
              <a:buNone/>
              <a:defRPr sz="2200">
                <a:solidFill>
                  <a:schemeClr val="dk2"/>
                </a:solidFill>
              </a:defRPr>
            </a:lvl2pPr>
            <a:lvl3pPr lvl="2" rtl="0" algn="ctr">
              <a:lnSpc>
                <a:spcPct val="100000"/>
              </a:lnSpc>
              <a:spcBef>
                <a:spcPts val="0"/>
              </a:spcBef>
              <a:spcAft>
                <a:spcPts val="0"/>
              </a:spcAft>
              <a:buClr>
                <a:schemeClr val="dk2"/>
              </a:buClr>
              <a:buSzPts val="2200"/>
              <a:buNone/>
              <a:defRPr sz="2200">
                <a:solidFill>
                  <a:schemeClr val="dk2"/>
                </a:solidFill>
              </a:defRPr>
            </a:lvl3pPr>
            <a:lvl4pPr lvl="3" rtl="0" algn="ctr">
              <a:lnSpc>
                <a:spcPct val="100000"/>
              </a:lnSpc>
              <a:spcBef>
                <a:spcPts val="0"/>
              </a:spcBef>
              <a:spcAft>
                <a:spcPts val="0"/>
              </a:spcAft>
              <a:buClr>
                <a:schemeClr val="dk2"/>
              </a:buClr>
              <a:buSzPts val="2200"/>
              <a:buNone/>
              <a:defRPr sz="2200">
                <a:solidFill>
                  <a:schemeClr val="dk2"/>
                </a:solidFill>
              </a:defRPr>
            </a:lvl4pPr>
            <a:lvl5pPr lvl="4" rtl="0" algn="ctr">
              <a:lnSpc>
                <a:spcPct val="100000"/>
              </a:lnSpc>
              <a:spcBef>
                <a:spcPts val="0"/>
              </a:spcBef>
              <a:spcAft>
                <a:spcPts val="0"/>
              </a:spcAft>
              <a:buClr>
                <a:schemeClr val="dk2"/>
              </a:buClr>
              <a:buSzPts val="2200"/>
              <a:buNone/>
              <a:defRPr sz="2200">
                <a:solidFill>
                  <a:schemeClr val="dk2"/>
                </a:solidFill>
              </a:defRPr>
            </a:lvl5pPr>
            <a:lvl6pPr lvl="5" rtl="0" algn="ctr">
              <a:lnSpc>
                <a:spcPct val="100000"/>
              </a:lnSpc>
              <a:spcBef>
                <a:spcPts val="0"/>
              </a:spcBef>
              <a:spcAft>
                <a:spcPts val="0"/>
              </a:spcAft>
              <a:buClr>
                <a:schemeClr val="dk2"/>
              </a:buClr>
              <a:buSzPts val="2200"/>
              <a:buNone/>
              <a:defRPr sz="2200">
                <a:solidFill>
                  <a:schemeClr val="dk2"/>
                </a:solidFill>
              </a:defRPr>
            </a:lvl6pPr>
            <a:lvl7pPr lvl="6" rtl="0" algn="ctr">
              <a:lnSpc>
                <a:spcPct val="100000"/>
              </a:lnSpc>
              <a:spcBef>
                <a:spcPts val="0"/>
              </a:spcBef>
              <a:spcAft>
                <a:spcPts val="0"/>
              </a:spcAft>
              <a:buClr>
                <a:schemeClr val="dk2"/>
              </a:buClr>
              <a:buSzPts val="2200"/>
              <a:buNone/>
              <a:defRPr sz="2200">
                <a:solidFill>
                  <a:schemeClr val="dk2"/>
                </a:solidFill>
              </a:defRPr>
            </a:lvl7pPr>
            <a:lvl8pPr lvl="7" rtl="0" algn="ctr">
              <a:lnSpc>
                <a:spcPct val="100000"/>
              </a:lnSpc>
              <a:spcBef>
                <a:spcPts val="0"/>
              </a:spcBef>
              <a:spcAft>
                <a:spcPts val="0"/>
              </a:spcAft>
              <a:buClr>
                <a:schemeClr val="dk2"/>
              </a:buClr>
              <a:buSzPts val="2200"/>
              <a:buNone/>
              <a:defRPr sz="2200">
                <a:solidFill>
                  <a:schemeClr val="dk2"/>
                </a:solidFill>
              </a:defRPr>
            </a:lvl8pPr>
            <a:lvl9pPr lvl="8" rtl="0" algn="ctr">
              <a:lnSpc>
                <a:spcPct val="100000"/>
              </a:lnSpc>
              <a:spcBef>
                <a:spcPts val="0"/>
              </a:spcBef>
              <a:spcAft>
                <a:spcPts val="0"/>
              </a:spcAft>
              <a:buClr>
                <a:schemeClr val="dk2"/>
              </a:buClr>
              <a:buSzPts val="2200"/>
              <a:buNone/>
              <a:defRPr sz="2200">
                <a:solidFill>
                  <a:schemeClr val="dk2"/>
                </a:solidFill>
              </a:defRPr>
            </a:lvl9pPr>
          </a:lstStyle>
          <a:p/>
        </p:txBody>
      </p:sp>
      <p:sp>
        <p:nvSpPr>
          <p:cNvPr id="232" name="Google Shape;232;p26"/>
          <p:cNvSpPr txBox="1"/>
          <p:nvPr>
            <p:ph idx="15" type="subTitle"/>
          </p:nvPr>
        </p:nvSpPr>
        <p:spPr>
          <a:xfrm>
            <a:off x="5863900" y="2765771"/>
            <a:ext cx="2336400" cy="484800"/>
          </a:xfrm>
          <a:prstGeom prst="rect">
            <a:avLst/>
          </a:prstGeom>
          <a:ln>
            <a:noFill/>
          </a:ln>
        </p:spPr>
        <p:txBody>
          <a:bodyPr anchorCtr="0" anchor="b" bIns="91425" lIns="91425" spcFirstLastPara="1" rIns="91425" wrap="square" tIns="91425">
            <a:noAutofit/>
          </a:bodyPr>
          <a:lstStyle>
            <a:lvl1pPr lvl="0" rtl="0" algn="r">
              <a:lnSpc>
                <a:spcPct val="100000"/>
              </a:lnSpc>
              <a:spcBef>
                <a:spcPts val="0"/>
              </a:spcBef>
              <a:spcAft>
                <a:spcPts val="0"/>
              </a:spcAft>
              <a:buClr>
                <a:schemeClr val="dk2"/>
              </a:buClr>
              <a:buSzPts val="2200"/>
              <a:buNone/>
              <a:defRPr sz="2000">
                <a:solidFill>
                  <a:schemeClr val="dk2"/>
                </a:solidFill>
              </a:defRPr>
            </a:lvl1pPr>
            <a:lvl2pPr lvl="1" rtl="0" algn="ctr">
              <a:lnSpc>
                <a:spcPct val="100000"/>
              </a:lnSpc>
              <a:spcBef>
                <a:spcPts val="0"/>
              </a:spcBef>
              <a:spcAft>
                <a:spcPts val="0"/>
              </a:spcAft>
              <a:buClr>
                <a:schemeClr val="dk2"/>
              </a:buClr>
              <a:buSzPts val="2200"/>
              <a:buNone/>
              <a:defRPr sz="2200">
                <a:solidFill>
                  <a:schemeClr val="dk2"/>
                </a:solidFill>
              </a:defRPr>
            </a:lvl2pPr>
            <a:lvl3pPr lvl="2" rtl="0" algn="ctr">
              <a:lnSpc>
                <a:spcPct val="100000"/>
              </a:lnSpc>
              <a:spcBef>
                <a:spcPts val="0"/>
              </a:spcBef>
              <a:spcAft>
                <a:spcPts val="0"/>
              </a:spcAft>
              <a:buClr>
                <a:schemeClr val="dk2"/>
              </a:buClr>
              <a:buSzPts val="2200"/>
              <a:buNone/>
              <a:defRPr sz="2200">
                <a:solidFill>
                  <a:schemeClr val="dk2"/>
                </a:solidFill>
              </a:defRPr>
            </a:lvl3pPr>
            <a:lvl4pPr lvl="3" rtl="0" algn="ctr">
              <a:lnSpc>
                <a:spcPct val="100000"/>
              </a:lnSpc>
              <a:spcBef>
                <a:spcPts val="0"/>
              </a:spcBef>
              <a:spcAft>
                <a:spcPts val="0"/>
              </a:spcAft>
              <a:buClr>
                <a:schemeClr val="dk2"/>
              </a:buClr>
              <a:buSzPts val="2200"/>
              <a:buNone/>
              <a:defRPr sz="2200">
                <a:solidFill>
                  <a:schemeClr val="dk2"/>
                </a:solidFill>
              </a:defRPr>
            </a:lvl4pPr>
            <a:lvl5pPr lvl="4" rtl="0" algn="ctr">
              <a:lnSpc>
                <a:spcPct val="100000"/>
              </a:lnSpc>
              <a:spcBef>
                <a:spcPts val="0"/>
              </a:spcBef>
              <a:spcAft>
                <a:spcPts val="0"/>
              </a:spcAft>
              <a:buClr>
                <a:schemeClr val="dk2"/>
              </a:buClr>
              <a:buSzPts val="2200"/>
              <a:buNone/>
              <a:defRPr sz="2200">
                <a:solidFill>
                  <a:schemeClr val="dk2"/>
                </a:solidFill>
              </a:defRPr>
            </a:lvl5pPr>
            <a:lvl6pPr lvl="5" rtl="0" algn="ctr">
              <a:lnSpc>
                <a:spcPct val="100000"/>
              </a:lnSpc>
              <a:spcBef>
                <a:spcPts val="0"/>
              </a:spcBef>
              <a:spcAft>
                <a:spcPts val="0"/>
              </a:spcAft>
              <a:buClr>
                <a:schemeClr val="dk2"/>
              </a:buClr>
              <a:buSzPts val="2200"/>
              <a:buNone/>
              <a:defRPr sz="2200">
                <a:solidFill>
                  <a:schemeClr val="dk2"/>
                </a:solidFill>
              </a:defRPr>
            </a:lvl6pPr>
            <a:lvl7pPr lvl="6" rtl="0" algn="ctr">
              <a:lnSpc>
                <a:spcPct val="100000"/>
              </a:lnSpc>
              <a:spcBef>
                <a:spcPts val="0"/>
              </a:spcBef>
              <a:spcAft>
                <a:spcPts val="0"/>
              </a:spcAft>
              <a:buClr>
                <a:schemeClr val="dk2"/>
              </a:buClr>
              <a:buSzPts val="2200"/>
              <a:buNone/>
              <a:defRPr sz="2200">
                <a:solidFill>
                  <a:schemeClr val="dk2"/>
                </a:solidFill>
              </a:defRPr>
            </a:lvl7pPr>
            <a:lvl8pPr lvl="7" rtl="0" algn="ctr">
              <a:lnSpc>
                <a:spcPct val="100000"/>
              </a:lnSpc>
              <a:spcBef>
                <a:spcPts val="0"/>
              </a:spcBef>
              <a:spcAft>
                <a:spcPts val="0"/>
              </a:spcAft>
              <a:buClr>
                <a:schemeClr val="dk2"/>
              </a:buClr>
              <a:buSzPts val="2200"/>
              <a:buNone/>
              <a:defRPr sz="2200">
                <a:solidFill>
                  <a:schemeClr val="dk2"/>
                </a:solidFill>
              </a:defRPr>
            </a:lvl8pPr>
            <a:lvl9pPr lvl="8" rtl="0" algn="ctr">
              <a:lnSpc>
                <a:spcPct val="100000"/>
              </a:lnSpc>
              <a:spcBef>
                <a:spcPts val="0"/>
              </a:spcBef>
              <a:spcAft>
                <a:spcPts val="0"/>
              </a:spcAft>
              <a:buClr>
                <a:schemeClr val="dk2"/>
              </a:buClr>
              <a:buSzPts val="2200"/>
              <a:buNone/>
              <a:defRPr sz="2200">
                <a:solidFill>
                  <a:schemeClr val="dk2"/>
                </a:solidFill>
              </a:defRPr>
            </a:lvl9pPr>
          </a:lstStyle>
          <a:p/>
        </p:txBody>
      </p:sp>
      <p:sp>
        <p:nvSpPr>
          <p:cNvPr id="233" name="Google Shape;233;p26"/>
          <p:cNvSpPr txBox="1"/>
          <p:nvPr/>
        </p:nvSpPr>
        <p:spPr>
          <a:xfrm>
            <a:off x="8264317" y="4672846"/>
            <a:ext cx="54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1000">
                <a:solidFill>
                  <a:schemeClr val="lt1"/>
                </a:solidFill>
                <a:latin typeface="Poppins"/>
                <a:ea typeface="Poppins"/>
                <a:cs typeface="Poppins"/>
                <a:sym typeface="Poppins"/>
              </a:rPr>
              <a:t>‹#›</a:t>
            </a:fld>
            <a:endParaRPr sz="1000">
              <a:solidFill>
                <a:schemeClr val="lt1"/>
              </a:solidFill>
              <a:latin typeface="Poppins"/>
              <a:ea typeface="Poppins"/>
              <a:cs typeface="Poppins"/>
              <a:sym typeface="Poppin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34" name="Shape 234"/>
        <p:cNvGrpSpPr/>
        <p:nvPr/>
      </p:nvGrpSpPr>
      <p:grpSpPr>
        <a:xfrm>
          <a:off x="0" y="0"/>
          <a:ext cx="0" cy="0"/>
          <a:chOff x="0" y="0"/>
          <a:chExt cx="0" cy="0"/>
        </a:xfrm>
      </p:grpSpPr>
      <p:sp>
        <p:nvSpPr>
          <p:cNvPr id="235" name="Google Shape;235;p27"/>
          <p:cNvSpPr/>
          <p:nvPr/>
        </p:nvSpPr>
        <p:spPr>
          <a:xfrm>
            <a:off x="453600" y="414300"/>
            <a:ext cx="8236800" cy="4254000"/>
          </a:xfrm>
          <a:prstGeom prst="roundRect">
            <a:avLst>
              <a:gd fmla="val 6947" name="adj"/>
            </a:avLst>
          </a:prstGeom>
          <a:solidFill>
            <a:schemeClr val="lt1"/>
          </a:solidFill>
          <a:ln>
            <a:noFill/>
          </a:ln>
          <a:effectLst>
            <a:outerShdw blurRad="71438"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36" name="Google Shape;236;p27"/>
          <p:cNvSpPr/>
          <p:nvPr/>
        </p:nvSpPr>
        <p:spPr>
          <a:xfrm flipH="1" rot="-5400000">
            <a:off x="4336950" y="917775"/>
            <a:ext cx="126000" cy="7894500"/>
          </a:xfrm>
          <a:prstGeom prst="roundRect">
            <a:avLst>
              <a:gd fmla="val 50000" name="adj"/>
            </a:avLst>
          </a:prstGeom>
          <a:solidFill>
            <a:schemeClr val="lt1"/>
          </a:solidFill>
          <a:ln>
            <a:noFill/>
          </a:ln>
          <a:effectLst>
            <a:outerShdw blurRad="71438"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7"/>
          <p:cNvSpPr/>
          <p:nvPr/>
        </p:nvSpPr>
        <p:spPr>
          <a:xfrm>
            <a:off x="8375100" y="4707374"/>
            <a:ext cx="315300" cy="315300"/>
          </a:xfrm>
          <a:prstGeom prst="ellipse">
            <a:avLst/>
          </a:prstGeom>
          <a:gradFill>
            <a:gsLst>
              <a:gs pos="0">
                <a:schemeClr val="dk2"/>
              </a:gs>
              <a:gs pos="100000">
                <a:schemeClr val="lt2"/>
              </a:gs>
            </a:gsLst>
            <a:lin ang="5400700" scaled="0"/>
          </a:gradFill>
          <a:ln>
            <a:noFill/>
          </a:ln>
          <a:effectLst>
            <a:outerShdw blurRad="57150"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7"/>
          <p:cNvSpPr txBox="1"/>
          <p:nvPr>
            <p:ph hasCustomPrompt="1" type="title"/>
          </p:nvPr>
        </p:nvSpPr>
        <p:spPr>
          <a:xfrm>
            <a:off x="2357250" y="757375"/>
            <a:ext cx="3667500" cy="5301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39" name="Google Shape;239;p27"/>
          <p:cNvSpPr txBox="1"/>
          <p:nvPr>
            <p:ph idx="1" type="subTitle"/>
          </p:nvPr>
        </p:nvSpPr>
        <p:spPr>
          <a:xfrm>
            <a:off x="2357250" y="1287475"/>
            <a:ext cx="3667500" cy="33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0" name="Google Shape;240;p27"/>
          <p:cNvSpPr txBox="1"/>
          <p:nvPr>
            <p:ph hasCustomPrompt="1" idx="2" type="title"/>
          </p:nvPr>
        </p:nvSpPr>
        <p:spPr>
          <a:xfrm>
            <a:off x="3119250" y="1678859"/>
            <a:ext cx="3667500" cy="530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41" name="Google Shape;241;p27"/>
          <p:cNvSpPr txBox="1"/>
          <p:nvPr>
            <p:ph idx="3" type="subTitle"/>
          </p:nvPr>
        </p:nvSpPr>
        <p:spPr>
          <a:xfrm>
            <a:off x="3119250" y="2208959"/>
            <a:ext cx="3667500" cy="334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2" name="Google Shape;242;p27"/>
          <p:cNvSpPr txBox="1"/>
          <p:nvPr>
            <p:ph hasCustomPrompt="1" idx="4" type="title"/>
          </p:nvPr>
        </p:nvSpPr>
        <p:spPr>
          <a:xfrm>
            <a:off x="2357250" y="2600343"/>
            <a:ext cx="3667500" cy="5301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43" name="Google Shape;243;p27"/>
          <p:cNvSpPr txBox="1"/>
          <p:nvPr>
            <p:ph idx="5" type="subTitle"/>
          </p:nvPr>
        </p:nvSpPr>
        <p:spPr>
          <a:xfrm>
            <a:off x="2357250" y="3130443"/>
            <a:ext cx="3667500" cy="33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4" name="Google Shape;244;p27"/>
          <p:cNvSpPr txBox="1"/>
          <p:nvPr>
            <p:ph hasCustomPrompt="1" idx="6" type="title"/>
          </p:nvPr>
        </p:nvSpPr>
        <p:spPr>
          <a:xfrm>
            <a:off x="3119250" y="3521827"/>
            <a:ext cx="3667500" cy="530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45" name="Google Shape;245;p27"/>
          <p:cNvSpPr txBox="1"/>
          <p:nvPr>
            <p:ph idx="7" type="subTitle"/>
          </p:nvPr>
        </p:nvSpPr>
        <p:spPr>
          <a:xfrm>
            <a:off x="3119250" y="4051928"/>
            <a:ext cx="3667500" cy="334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6" name="Google Shape;246;p27"/>
          <p:cNvSpPr txBox="1"/>
          <p:nvPr/>
        </p:nvSpPr>
        <p:spPr>
          <a:xfrm>
            <a:off x="8264317" y="4672846"/>
            <a:ext cx="54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1000">
                <a:solidFill>
                  <a:schemeClr val="lt1"/>
                </a:solidFill>
                <a:latin typeface="Poppins"/>
                <a:ea typeface="Poppins"/>
                <a:cs typeface="Poppins"/>
                <a:sym typeface="Poppins"/>
              </a:rPr>
              <a:t>‹#›</a:t>
            </a:fld>
            <a:endParaRPr sz="1000">
              <a:solidFill>
                <a:schemeClr val="lt1"/>
              </a:solidFill>
              <a:latin typeface="Poppins"/>
              <a:ea typeface="Poppins"/>
              <a:cs typeface="Poppins"/>
              <a:sym typeface="Poppin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47" name="Shape 247"/>
        <p:cNvGrpSpPr/>
        <p:nvPr/>
      </p:nvGrpSpPr>
      <p:grpSpPr>
        <a:xfrm>
          <a:off x="0" y="0"/>
          <a:ext cx="0" cy="0"/>
          <a:chOff x="0" y="0"/>
          <a:chExt cx="0" cy="0"/>
        </a:xfrm>
      </p:grpSpPr>
      <p:sp>
        <p:nvSpPr>
          <p:cNvPr id="248" name="Google Shape;248;p28"/>
          <p:cNvSpPr/>
          <p:nvPr/>
        </p:nvSpPr>
        <p:spPr>
          <a:xfrm>
            <a:off x="453600" y="414300"/>
            <a:ext cx="8236800" cy="4254000"/>
          </a:xfrm>
          <a:prstGeom prst="roundRect">
            <a:avLst>
              <a:gd fmla="val 6947" name="adj"/>
            </a:avLst>
          </a:prstGeom>
          <a:solidFill>
            <a:schemeClr val="lt1"/>
          </a:solidFill>
          <a:ln>
            <a:noFill/>
          </a:ln>
          <a:effectLst>
            <a:outerShdw blurRad="71438"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49" name="Google Shape;249;p28"/>
          <p:cNvSpPr/>
          <p:nvPr/>
        </p:nvSpPr>
        <p:spPr>
          <a:xfrm flipH="1" rot="-5400000">
            <a:off x="4336950" y="917775"/>
            <a:ext cx="126000" cy="7894500"/>
          </a:xfrm>
          <a:prstGeom prst="roundRect">
            <a:avLst>
              <a:gd fmla="val 50000" name="adj"/>
            </a:avLst>
          </a:prstGeom>
          <a:solidFill>
            <a:schemeClr val="lt1"/>
          </a:solidFill>
          <a:ln>
            <a:noFill/>
          </a:ln>
          <a:effectLst>
            <a:outerShdw blurRad="71438"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8"/>
          <p:cNvSpPr/>
          <p:nvPr/>
        </p:nvSpPr>
        <p:spPr>
          <a:xfrm>
            <a:off x="8375100" y="4707374"/>
            <a:ext cx="315300" cy="315300"/>
          </a:xfrm>
          <a:prstGeom prst="ellipse">
            <a:avLst/>
          </a:prstGeom>
          <a:gradFill>
            <a:gsLst>
              <a:gs pos="0">
                <a:schemeClr val="dk2"/>
              </a:gs>
              <a:gs pos="100000">
                <a:schemeClr val="lt2"/>
              </a:gs>
            </a:gsLst>
            <a:lin ang="5400700" scaled="0"/>
          </a:gradFill>
          <a:ln>
            <a:noFill/>
          </a:ln>
          <a:effectLst>
            <a:outerShdw blurRad="57150"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8"/>
          <p:cNvSpPr txBox="1"/>
          <p:nvPr>
            <p:ph type="ctrTitle"/>
          </p:nvPr>
        </p:nvSpPr>
        <p:spPr>
          <a:xfrm>
            <a:off x="1339709" y="673625"/>
            <a:ext cx="3588900" cy="99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52" name="Google Shape;252;p28"/>
          <p:cNvSpPr txBox="1"/>
          <p:nvPr>
            <p:ph idx="1" type="subTitle"/>
          </p:nvPr>
        </p:nvSpPr>
        <p:spPr>
          <a:xfrm>
            <a:off x="1335625" y="1632150"/>
            <a:ext cx="3597300" cy="1319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53" name="Google Shape;253;p28"/>
          <p:cNvSpPr txBox="1"/>
          <p:nvPr/>
        </p:nvSpPr>
        <p:spPr>
          <a:xfrm>
            <a:off x="1247750" y="3607250"/>
            <a:ext cx="3772800" cy="385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800">
                <a:solidFill>
                  <a:schemeClr val="dk1"/>
                </a:solidFill>
                <a:latin typeface="Poppins"/>
                <a:ea typeface="Poppins"/>
                <a:cs typeface="Poppins"/>
                <a:sym typeface="Poppins"/>
              </a:rPr>
              <a:t>CREDITS: This presentation template was created by </a:t>
            </a:r>
            <a:r>
              <a:rPr b="1" lang="en" sz="800">
                <a:solidFill>
                  <a:schemeClr val="dk1"/>
                </a:solidFill>
                <a:uFill>
                  <a:noFill/>
                </a:uFill>
                <a:latin typeface="Poppins"/>
                <a:ea typeface="Poppins"/>
                <a:cs typeface="Poppins"/>
                <a:sym typeface="Poppins"/>
                <a:hlinkClick r:id="rId2">
                  <a:extLst>
                    <a:ext uri="{A12FA001-AC4F-418D-AE19-62706E023703}">
                      <ahyp:hlinkClr val="tx"/>
                    </a:ext>
                  </a:extLst>
                </a:hlinkClick>
              </a:rPr>
              <a:t>Slidesgo</a:t>
            </a:r>
            <a:r>
              <a:rPr lang="en" sz="800">
                <a:solidFill>
                  <a:schemeClr val="dk1"/>
                </a:solidFill>
                <a:latin typeface="Poppins"/>
                <a:ea typeface="Poppins"/>
                <a:cs typeface="Poppins"/>
                <a:sym typeface="Poppins"/>
              </a:rPr>
              <a:t>, including icons by </a:t>
            </a:r>
            <a:r>
              <a:rPr b="1" lang="en" sz="800">
                <a:solidFill>
                  <a:schemeClr val="dk1"/>
                </a:solidFill>
                <a:uFill>
                  <a:noFill/>
                </a:uFill>
                <a:latin typeface="Poppins"/>
                <a:ea typeface="Poppins"/>
                <a:cs typeface="Poppins"/>
                <a:sym typeface="Poppins"/>
                <a:hlinkClick r:id="rId3">
                  <a:extLst>
                    <a:ext uri="{A12FA001-AC4F-418D-AE19-62706E023703}">
                      <ahyp:hlinkClr val="tx"/>
                    </a:ext>
                  </a:extLst>
                </a:hlinkClick>
              </a:rPr>
              <a:t>Flaticon</a:t>
            </a:r>
            <a:r>
              <a:rPr b="1" lang="en" sz="800">
                <a:solidFill>
                  <a:schemeClr val="dk1"/>
                </a:solidFill>
                <a:latin typeface="Poppins"/>
                <a:ea typeface="Poppins"/>
                <a:cs typeface="Poppins"/>
                <a:sym typeface="Poppins"/>
              </a:rPr>
              <a:t> </a:t>
            </a:r>
            <a:r>
              <a:rPr lang="en" sz="800">
                <a:solidFill>
                  <a:schemeClr val="dk1"/>
                </a:solidFill>
                <a:latin typeface="Poppins"/>
                <a:ea typeface="Poppins"/>
                <a:cs typeface="Poppins"/>
                <a:sym typeface="Poppins"/>
              </a:rPr>
              <a:t>and infographics &amp; images by </a:t>
            </a:r>
            <a:r>
              <a:rPr b="1" lang="en" sz="800">
                <a:solidFill>
                  <a:schemeClr val="dk1"/>
                </a:solidFill>
                <a:uFill>
                  <a:noFill/>
                </a:uFill>
                <a:latin typeface="Poppins"/>
                <a:ea typeface="Poppins"/>
                <a:cs typeface="Poppins"/>
                <a:sym typeface="Poppins"/>
                <a:hlinkClick r:id="rId4">
                  <a:extLst>
                    <a:ext uri="{A12FA001-AC4F-418D-AE19-62706E023703}">
                      <ahyp:hlinkClr val="tx"/>
                    </a:ext>
                  </a:extLst>
                </a:hlinkClick>
              </a:rPr>
              <a:t>Freepik</a:t>
            </a:r>
            <a:endParaRPr b="1" sz="800">
              <a:solidFill>
                <a:schemeClr val="dk1"/>
              </a:solidFill>
              <a:latin typeface="Poppins"/>
              <a:ea typeface="Poppins"/>
              <a:cs typeface="Poppins"/>
              <a:sym typeface="Poppins"/>
            </a:endParaRPr>
          </a:p>
        </p:txBody>
      </p:sp>
      <p:sp>
        <p:nvSpPr>
          <p:cNvPr id="254" name="Google Shape;254;p28"/>
          <p:cNvSpPr txBox="1"/>
          <p:nvPr/>
        </p:nvSpPr>
        <p:spPr>
          <a:xfrm>
            <a:off x="8264317" y="4672846"/>
            <a:ext cx="54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1000">
                <a:solidFill>
                  <a:schemeClr val="lt1"/>
                </a:solidFill>
                <a:latin typeface="Poppins"/>
                <a:ea typeface="Poppins"/>
                <a:cs typeface="Poppins"/>
                <a:sym typeface="Poppins"/>
              </a:rPr>
              <a:t>‹#›</a:t>
            </a:fld>
            <a:endParaRPr sz="1000">
              <a:solidFill>
                <a:schemeClr val="lt1"/>
              </a:solidFill>
              <a:latin typeface="Poppins"/>
              <a:ea typeface="Poppins"/>
              <a:cs typeface="Poppins"/>
              <a:sym typeface="Poppin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55" name="Shape 255"/>
        <p:cNvGrpSpPr/>
        <p:nvPr/>
      </p:nvGrpSpPr>
      <p:grpSpPr>
        <a:xfrm>
          <a:off x="0" y="0"/>
          <a:ext cx="0" cy="0"/>
          <a:chOff x="0" y="0"/>
          <a:chExt cx="0" cy="0"/>
        </a:xfrm>
      </p:grpSpPr>
      <p:sp>
        <p:nvSpPr>
          <p:cNvPr id="256" name="Google Shape;256;p29"/>
          <p:cNvSpPr/>
          <p:nvPr/>
        </p:nvSpPr>
        <p:spPr>
          <a:xfrm>
            <a:off x="8347198" y="4174525"/>
            <a:ext cx="470925" cy="409499"/>
          </a:xfrm>
          <a:custGeom>
            <a:rect b="b" l="l" r="r" t="t"/>
            <a:pathLst>
              <a:path extrusionOk="0" h="2341" w="2692">
                <a:moveTo>
                  <a:pt x="1921" y="163"/>
                </a:moveTo>
                <a:lnTo>
                  <a:pt x="2516" y="1177"/>
                </a:lnTo>
                <a:lnTo>
                  <a:pt x="1921" y="2178"/>
                </a:lnTo>
                <a:lnTo>
                  <a:pt x="758" y="2178"/>
                </a:lnTo>
                <a:lnTo>
                  <a:pt x="176" y="1177"/>
                </a:lnTo>
                <a:lnTo>
                  <a:pt x="758" y="163"/>
                </a:lnTo>
                <a:close/>
                <a:moveTo>
                  <a:pt x="677" y="1"/>
                </a:moveTo>
                <a:lnTo>
                  <a:pt x="1" y="1177"/>
                </a:lnTo>
                <a:lnTo>
                  <a:pt x="677" y="2340"/>
                </a:lnTo>
                <a:lnTo>
                  <a:pt x="2016" y="2340"/>
                </a:lnTo>
                <a:lnTo>
                  <a:pt x="2692" y="1177"/>
                </a:lnTo>
                <a:lnTo>
                  <a:pt x="2016" y="1"/>
                </a:ln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9"/>
          <p:cNvSpPr/>
          <p:nvPr/>
        </p:nvSpPr>
        <p:spPr>
          <a:xfrm>
            <a:off x="715100" y="535000"/>
            <a:ext cx="7713900" cy="3705000"/>
          </a:xfrm>
          <a:prstGeom prst="roundRect">
            <a:avLst>
              <a:gd fmla="val 6947" name="adj"/>
            </a:avLst>
          </a:prstGeom>
          <a:solidFill>
            <a:schemeClr val="lt1"/>
          </a:solidFill>
          <a:ln>
            <a:noFill/>
          </a:ln>
          <a:effectLst>
            <a:outerShdw blurRad="71438"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58" name="Google Shape;258;p29"/>
          <p:cNvSpPr/>
          <p:nvPr/>
        </p:nvSpPr>
        <p:spPr>
          <a:xfrm flipH="1" rot="-5400000">
            <a:off x="4336950" y="917775"/>
            <a:ext cx="126000" cy="7894500"/>
          </a:xfrm>
          <a:prstGeom prst="roundRect">
            <a:avLst>
              <a:gd fmla="val 50000" name="adj"/>
            </a:avLst>
          </a:prstGeom>
          <a:solidFill>
            <a:schemeClr val="lt1"/>
          </a:solidFill>
          <a:ln>
            <a:noFill/>
          </a:ln>
          <a:effectLst>
            <a:outerShdw blurRad="71438"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9"/>
          <p:cNvSpPr/>
          <p:nvPr/>
        </p:nvSpPr>
        <p:spPr>
          <a:xfrm>
            <a:off x="8375100" y="4707374"/>
            <a:ext cx="315300" cy="315300"/>
          </a:xfrm>
          <a:prstGeom prst="ellipse">
            <a:avLst/>
          </a:prstGeom>
          <a:gradFill>
            <a:gsLst>
              <a:gs pos="0">
                <a:schemeClr val="dk2"/>
              </a:gs>
              <a:gs pos="100000">
                <a:schemeClr val="lt2"/>
              </a:gs>
            </a:gsLst>
            <a:lin ang="5400700" scaled="0"/>
          </a:gradFill>
          <a:ln>
            <a:noFill/>
          </a:ln>
          <a:effectLst>
            <a:outerShdw blurRad="57150"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9"/>
          <p:cNvSpPr txBox="1"/>
          <p:nvPr/>
        </p:nvSpPr>
        <p:spPr>
          <a:xfrm>
            <a:off x="8264317" y="4672846"/>
            <a:ext cx="54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1000">
                <a:solidFill>
                  <a:schemeClr val="lt1"/>
                </a:solidFill>
                <a:latin typeface="Poppins"/>
                <a:ea typeface="Poppins"/>
                <a:cs typeface="Poppins"/>
                <a:sym typeface="Poppins"/>
              </a:rPr>
              <a:t>‹#›</a:t>
            </a:fld>
            <a:endParaRPr sz="1000">
              <a:solidFill>
                <a:schemeClr val="lt1"/>
              </a:solidFill>
              <a:latin typeface="Poppins"/>
              <a:ea typeface="Poppins"/>
              <a:cs typeface="Poppins"/>
              <a:sym typeface="Poppins"/>
            </a:endParaRPr>
          </a:p>
        </p:txBody>
      </p:sp>
      <p:grpSp>
        <p:nvGrpSpPr>
          <p:cNvPr id="261" name="Google Shape;261;p29"/>
          <p:cNvGrpSpPr/>
          <p:nvPr/>
        </p:nvGrpSpPr>
        <p:grpSpPr>
          <a:xfrm flipH="1">
            <a:off x="224833" y="193710"/>
            <a:ext cx="698423" cy="494477"/>
            <a:chOff x="3745575" y="190875"/>
            <a:chExt cx="87925" cy="62250"/>
          </a:xfrm>
        </p:grpSpPr>
        <p:sp>
          <p:nvSpPr>
            <p:cNvPr id="262" name="Google Shape;262;p29"/>
            <p:cNvSpPr/>
            <p:nvPr/>
          </p:nvSpPr>
          <p:spPr>
            <a:xfrm>
              <a:off x="3745575" y="190875"/>
              <a:ext cx="87925" cy="15575"/>
            </a:xfrm>
            <a:custGeom>
              <a:rect b="b" l="l" r="r" t="t"/>
              <a:pathLst>
                <a:path extrusionOk="0" h="623" w="3517">
                  <a:moveTo>
                    <a:pt x="3232" y="109"/>
                  </a:moveTo>
                  <a:cubicBezTo>
                    <a:pt x="3327" y="109"/>
                    <a:pt x="3395" y="190"/>
                    <a:pt x="3395" y="285"/>
                  </a:cubicBezTo>
                  <a:lnTo>
                    <a:pt x="3395" y="339"/>
                  </a:lnTo>
                  <a:cubicBezTo>
                    <a:pt x="3395" y="434"/>
                    <a:pt x="3327" y="515"/>
                    <a:pt x="3232" y="515"/>
                  </a:cubicBezTo>
                  <a:lnTo>
                    <a:pt x="298" y="515"/>
                  </a:lnTo>
                  <a:cubicBezTo>
                    <a:pt x="203" y="515"/>
                    <a:pt x="122" y="434"/>
                    <a:pt x="122" y="339"/>
                  </a:cubicBezTo>
                  <a:lnTo>
                    <a:pt x="122" y="285"/>
                  </a:lnTo>
                  <a:cubicBezTo>
                    <a:pt x="122" y="190"/>
                    <a:pt x="203" y="109"/>
                    <a:pt x="298" y="109"/>
                  </a:cubicBezTo>
                  <a:close/>
                  <a:moveTo>
                    <a:pt x="298" y="1"/>
                  </a:moveTo>
                  <a:cubicBezTo>
                    <a:pt x="135" y="1"/>
                    <a:pt x="0" y="122"/>
                    <a:pt x="0" y="285"/>
                  </a:cubicBezTo>
                  <a:lnTo>
                    <a:pt x="0" y="339"/>
                  </a:lnTo>
                  <a:cubicBezTo>
                    <a:pt x="0" y="501"/>
                    <a:pt x="135" y="623"/>
                    <a:pt x="298" y="623"/>
                  </a:cubicBezTo>
                  <a:lnTo>
                    <a:pt x="3232" y="623"/>
                  </a:lnTo>
                  <a:cubicBezTo>
                    <a:pt x="3395" y="623"/>
                    <a:pt x="3516" y="501"/>
                    <a:pt x="3516" y="339"/>
                  </a:cubicBezTo>
                  <a:lnTo>
                    <a:pt x="3516" y="285"/>
                  </a:lnTo>
                  <a:cubicBezTo>
                    <a:pt x="3516" y="122"/>
                    <a:pt x="3395" y="1"/>
                    <a:pt x="3232" y="1"/>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9"/>
            <p:cNvSpPr/>
            <p:nvPr/>
          </p:nvSpPr>
          <p:spPr>
            <a:xfrm>
              <a:off x="3760100" y="213875"/>
              <a:ext cx="73400" cy="15925"/>
            </a:xfrm>
            <a:custGeom>
              <a:rect b="b" l="l" r="r" t="t"/>
              <a:pathLst>
                <a:path extrusionOk="0" h="637" w="2936">
                  <a:moveTo>
                    <a:pt x="2651" y="122"/>
                  </a:moveTo>
                  <a:cubicBezTo>
                    <a:pt x="2746" y="122"/>
                    <a:pt x="2814" y="203"/>
                    <a:pt x="2814" y="298"/>
                  </a:cubicBezTo>
                  <a:lnTo>
                    <a:pt x="2814" y="352"/>
                  </a:lnTo>
                  <a:cubicBezTo>
                    <a:pt x="2814" y="447"/>
                    <a:pt x="2746" y="514"/>
                    <a:pt x="2651" y="514"/>
                  </a:cubicBezTo>
                  <a:lnTo>
                    <a:pt x="285" y="514"/>
                  </a:lnTo>
                  <a:cubicBezTo>
                    <a:pt x="190" y="514"/>
                    <a:pt x="122" y="447"/>
                    <a:pt x="122" y="352"/>
                  </a:cubicBezTo>
                  <a:lnTo>
                    <a:pt x="122" y="298"/>
                  </a:lnTo>
                  <a:cubicBezTo>
                    <a:pt x="122" y="203"/>
                    <a:pt x="190" y="122"/>
                    <a:pt x="285" y="122"/>
                  </a:cubicBezTo>
                  <a:close/>
                  <a:moveTo>
                    <a:pt x="285" y="0"/>
                  </a:moveTo>
                  <a:cubicBezTo>
                    <a:pt x="122" y="0"/>
                    <a:pt x="1" y="136"/>
                    <a:pt x="1" y="298"/>
                  </a:cubicBezTo>
                  <a:lnTo>
                    <a:pt x="1" y="352"/>
                  </a:lnTo>
                  <a:cubicBezTo>
                    <a:pt x="1" y="514"/>
                    <a:pt x="122" y="636"/>
                    <a:pt x="285" y="636"/>
                  </a:cubicBezTo>
                  <a:lnTo>
                    <a:pt x="2651" y="636"/>
                  </a:lnTo>
                  <a:cubicBezTo>
                    <a:pt x="2814" y="636"/>
                    <a:pt x="2935" y="514"/>
                    <a:pt x="2935" y="352"/>
                  </a:cubicBezTo>
                  <a:lnTo>
                    <a:pt x="2935" y="298"/>
                  </a:lnTo>
                  <a:cubicBezTo>
                    <a:pt x="2935" y="136"/>
                    <a:pt x="2814" y="0"/>
                    <a:pt x="2651" y="0"/>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9"/>
            <p:cNvSpPr/>
            <p:nvPr/>
          </p:nvSpPr>
          <p:spPr>
            <a:xfrm>
              <a:off x="3786825" y="237200"/>
              <a:ext cx="46675" cy="15925"/>
            </a:xfrm>
            <a:custGeom>
              <a:rect b="b" l="l" r="r" t="t"/>
              <a:pathLst>
                <a:path extrusionOk="0" h="637" w="1867">
                  <a:moveTo>
                    <a:pt x="1582" y="122"/>
                  </a:moveTo>
                  <a:cubicBezTo>
                    <a:pt x="1677" y="122"/>
                    <a:pt x="1745" y="190"/>
                    <a:pt x="1745" y="285"/>
                  </a:cubicBezTo>
                  <a:lnTo>
                    <a:pt x="1745" y="352"/>
                  </a:lnTo>
                  <a:cubicBezTo>
                    <a:pt x="1745" y="433"/>
                    <a:pt x="1677" y="514"/>
                    <a:pt x="1582" y="514"/>
                  </a:cubicBezTo>
                  <a:lnTo>
                    <a:pt x="284" y="514"/>
                  </a:lnTo>
                  <a:cubicBezTo>
                    <a:pt x="189" y="514"/>
                    <a:pt x="108" y="433"/>
                    <a:pt x="108" y="352"/>
                  </a:cubicBezTo>
                  <a:lnTo>
                    <a:pt x="108" y="285"/>
                  </a:lnTo>
                  <a:cubicBezTo>
                    <a:pt x="108" y="190"/>
                    <a:pt x="189" y="122"/>
                    <a:pt x="284" y="122"/>
                  </a:cubicBezTo>
                  <a:close/>
                  <a:moveTo>
                    <a:pt x="284" y="1"/>
                  </a:moveTo>
                  <a:cubicBezTo>
                    <a:pt x="122" y="1"/>
                    <a:pt x="0" y="122"/>
                    <a:pt x="0" y="285"/>
                  </a:cubicBezTo>
                  <a:lnTo>
                    <a:pt x="0" y="352"/>
                  </a:lnTo>
                  <a:cubicBezTo>
                    <a:pt x="0" y="501"/>
                    <a:pt x="122" y="636"/>
                    <a:pt x="284" y="636"/>
                  </a:cubicBezTo>
                  <a:lnTo>
                    <a:pt x="1582" y="636"/>
                  </a:lnTo>
                  <a:cubicBezTo>
                    <a:pt x="1745" y="636"/>
                    <a:pt x="1866" y="501"/>
                    <a:pt x="1866" y="352"/>
                  </a:cubicBezTo>
                  <a:lnTo>
                    <a:pt x="1866" y="285"/>
                  </a:lnTo>
                  <a:cubicBezTo>
                    <a:pt x="1866" y="122"/>
                    <a:pt x="1745" y="1"/>
                    <a:pt x="1582" y="1"/>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 name="Google Shape;265;p29"/>
          <p:cNvGrpSpPr/>
          <p:nvPr/>
        </p:nvGrpSpPr>
        <p:grpSpPr>
          <a:xfrm rot="-5400000">
            <a:off x="4336938" y="2884813"/>
            <a:ext cx="126000" cy="3272400"/>
            <a:chOff x="8230550" y="1078325"/>
            <a:chExt cx="126000" cy="3272400"/>
          </a:xfrm>
        </p:grpSpPr>
        <p:sp>
          <p:nvSpPr>
            <p:cNvPr id="266" name="Google Shape;266;p29"/>
            <p:cNvSpPr/>
            <p:nvPr/>
          </p:nvSpPr>
          <p:spPr>
            <a:xfrm>
              <a:off x="8230550" y="1078325"/>
              <a:ext cx="126000" cy="3272400"/>
            </a:xfrm>
            <a:prstGeom prst="roundRect">
              <a:avLst>
                <a:gd fmla="val 50000" name="adj"/>
              </a:avLst>
            </a:prstGeom>
            <a:solidFill>
              <a:schemeClr val="lt1"/>
            </a:solidFill>
            <a:ln>
              <a:noFill/>
            </a:ln>
            <a:effectLst>
              <a:outerShdw blurRad="57150" rotWithShape="0" algn="bl" dir="5400000" dist="19050">
                <a:schemeClr val="accen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9"/>
            <p:cNvSpPr/>
            <p:nvPr/>
          </p:nvSpPr>
          <p:spPr>
            <a:xfrm>
              <a:off x="8230550" y="1078325"/>
              <a:ext cx="126000" cy="1913100"/>
            </a:xfrm>
            <a:prstGeom prst="roundRect">
              <a:avLst>
                <a:gd fmla="val 50000" name="adj"/>
              </a:avLst>
            </a:prstGeom>
            <a:gradFill>
              <a:gsLst>
                <a:gs pos="0">
                  <a:schemeClr val="dk2"/>
                </a:gs>
                <a:gs pos="100000">
                  <a:schemeClr val="lt2"/>
                </a:gs>
              </a:gsLst>
              <a:lin ang="5400700" scaled="0"/>
            </a:gradFill>
            <a:ln>
              <a:noFill/>
            </a:ln>
            <a:effectLst>
              <a:outerShdw blurRad="57150" rotWithShape="0" algn="bl" dir="5400000" dist="19050">
                <a:schemeClr val="accen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268" name="Shape 268"/>
        <p:cNvGrpSpPr/>
        <p:nvPr/>
      </p:nvGrpSpPr>
      <p:grpSpPr>
        <a:xfrm>
          <a:off x="0" y="0"/>
          <a:ext cx="0" cy="0"/>
          <a:chOff x="0" y="0"/>
          <a:chExt cx="0" cy="0"/>
        </a:xfrm>
      </p:grpSpPr>
      <p:sp>
        <p:nvSpPr>
          <p:cNvPr id="269" name="Google Shape;269;p30"/>
          <p:cNvSpPr/>
          <p:nvPr/>
        </p:nvSpPr>
        <p:spPr>
          <a:xfrm>
            <a:off x="453600" y="414300"/>
            <a:ext cx="8236800" cy="4254000"/>
          </a:xfrm>
          <a:prstGeom prst="roundRect">
            <a:avLst>
              <a:gd fmla="val 6947" name="adj"/>
            </a:avLst>
          </a:prstGeom>
          <a:solidFill>
            <a:schemeClr val="lt1"/>
          </a:solidFill>
          <a:ln>
            <a:noFill/>
          </a:ln>
          <a:effectLst>
            <a:outerShdw blurRad="71438"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70" name="Google Shape;270;p30"/>
          <p:cNvSpPr/>
          <p:nvPr/>
        </p:nvSpPr>
        <p:spPr>
          <a:xfrm flipH="1" rot="-5400000">
            <a:off x="4336950" y="917775"/>
            <a:ext cx="126000" cy="7894500"/>
          </a:xfrm>
          <a:prstGeom prst="roundRect">
            <a:avLst>
              <a:gd fmla="val 50000" name="adj"/>
            </a:avLst>
          </a:prstGeom>
          <a:solidFill>
            <a:schemeClr val="lt1"/>
          </a:solidFill>
          <a:ln>
            <a:noFill/>
          </a:ln>
          <a:effectLst>
            <a:outerShdw blurRad="71438"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0"/>
          <p:cNvSpPr/>
          <p:nvPr/>
        </p:nvSpPr>
        <p:spPr>
          <a:xfrm>
            <a:off x="8375100" y="4707374"/>
            <a:ext cx="315300" cy="315300"/>
          </a:xfrm>
          <a:prstGeom prst="ellipse">
            <a:avLst/>
          </a:prstGeom>
          <a:gradFill>
            <a:gsLst>
              <a:gs pos="0">
                <a:schemeClr val="dk2"/>
              </a:gs>
              <a:gs pos="100000">
                <a:schemeClr val="lt2"/>
              </a:gs>
            </a:gsLst>
            <a:lin ang="5400700" scaled="0"/>
          </a:gradFill>
          <a:ln>
            <a:noFill/>
          </a:ln>
          <a:effectLst>
            <a:outerShdw blurRad="57150"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0"/>
          <p:cNvSpPr txBox="1"/>
          <p:nvPr/>
        </p:nvSpPr>
        <p:spPr>
          <a:xfrm>
            <a:off x="8264317" y="4672846"/>
            <a:ext cx="54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1000">
                <a:solidFill>
                  <a:schemeClr val="lt1"/>
                </a:solidFill>
                <a:latin typeface="Poppins"/>
                <a:ea typeface="Poppins"/>
                <a:cs typeface="Poppins"/>
                <a:sym typeface="Poppins"/>
              </a:rPr>
              <a:t>‹#›</a:t>
            </a:fld>
            <a:endParaRPr sz="1000">
              <a:solidFill>
                <a:schemeClr val="lt1"/>
              </a:solidFill>
              <a:latin typeface="Poppins"/>
              <a:ea typeface="Poppins"/>
              <a:cs typeface="Poppins"/>
              <a:sym typeface="Poppins"/>
            </a:endParaRPr>
          </a:p>
        </p:txBody>
      </p:sp>
      <p:sp>
        <p:nvSpPr>
          <p:cNvPr id="273" name="Google Shape;273;p30"/>
          <p:cNvSpPr/>
          <p:nvPr/>
        </p:nvSpPr>
        <p:spPr>
          <a:xfrm>
            <a:off x="613209" y="4196601"/>
            <a:ext cx="362633" cy="317239"/>
          </a:xfrm>
          <a:custGeom>
            <a:rect b="b" l="l" r="r" t="t"/>
            <a:pathLst>
              <a:path extrusionOk="0" h="2746" w="3139">
                <a:moveTo>
                  <a:pt x="2922" y="311"/>
                </a:moveTo>
                <a:lnTo>
                  <a:pt x="2570" y="2543"/>
                </a:lnTo>
                <a:lnTo>
                  <a:pt x="1610" y="2204"/>
                </a:lnTo>
                <a:lnTo>
                  <a:pt x="2679" y="582"/>
                </a:lnTo>
                <a:lnTo>
                  <a:pt x="1002" y="2029"/>
                </a:lnTo>
                <a:lnTo>
                  <a:pt x="380" y="1853"/>
                </a:lnTo>
                <a:lnTo>
                  <a:pt x="2922" y="311"/>
                </a:lnTo>
                <a:close/>
                <a:moveTo>
                  <a:pt x="3138" y="0"/>
                </a:moveTo>
                <a:lnTo>
                  <a:pt x="1" y="1893"/>
                </a:lnTo>
                <a:lnTo>
                  <a:pt x="1042" y="2204"/>
                </a:lnTo>
                <a:lnTo>
                  <a:pt x="1935" y="1434"/>
                </a:lnTo>
                <a:lnTo>
                  <a:pt x="1367" y="2286"/>
                </a:lnTo>
                <a:lnTo>
                  <a:pt x="2706" y="2745"/>
                </a:lnTo>
                <a:lnTo>
                  <a:pt x="3138" y="0"/>
                </a:ln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30"/>
          <p:cNvGrpSpPr/>
          <p:nvPr/>
        </p:nvGrpSpPr>
        <p:grpSpPr>
          <a:xfrm flipH="1" rot="10800000">
            <a:off x="8138313" y="905100"/>
            <a:ext cx="126000" cy="3272400"/>
            <a:chOff x="8230550" y="1078325"/>
            <a:chExt cx="126000" cy="3272400"/>
          </a:xfrm>
        </p:grpSpPr>
        <p:sp>
          <p:nvSpPr>
            <p:cNvPr id="275" name="Google Shape;275;p30"/>
            <p:cNvSpPr/>
            <p:nvPr/>
          </p:nvSpPr>
          <p:spPr>
            <a:xfrm>
              <a:off x="8230550" y="1078325"/>
              <a:ext cx="126000" cy="3272400"/>
            </a:xfrm>
            <a:prstGeom prst="roundRect">
              <a:avLst>
                <a:gd fmla="val 50000" name="adj"/>
              </a:avLst>
            </a:prstGeom>
            <a:solidFill>
              <a:schemeClr val="accent1"/>
            </a:solidFill>
            <a:ln>
              <a:noFill/>
            </a:ln>
            <a:effectLst>
              <a:outerShdw blurRad="57150" rotWithShape="0" algn="bl" dir="5400000" dist="19050">
                <a:schemeClr val="accen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0"/>
            <p:cNvSpPr/>
            <p:nvPr/>
          </p:nvSpPr>
          <p:spPr>
            <a:xfrm>
              <a:off x="8230550" y="1078325"/>
              <a:ext cx="126000" cy="1913100"/>
            </a:xfrm>
            <a:prstGeom prst="roundRect">
              <a:avLst>
                <a:gd fmla="val 50000" name="adj"/>
              </a:avLst>
            </a:prstGeom>
            <a:gradFill>
              <a:gsLst>
                <a:gs pos="0">
                  <a:schemeClr val="dk2"/>
                </a:gs>
                <a:gs pos="100000">
                  <a:schemeClr val="lt2"/>
                </a:gs>
              </a:gsLst>
              <a:lin ang="5400700" scaled="0"/>
            </a:gradFill>
            <a:ln>
              <a:noFill/>
            </a:ln>
            <a:effectLst>
              <a:outerShdw blurRad="57150" rotWithShape="0" algn="bl" dir="5400000" dist="19050">
                <a:schemeClr val="accen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453600" y="414300"/>
            <a:ext cx="8236800" cy="4254000"/>
          </a:xfrm>
          <a:prstGeom prst="roundRect">
            <a:avLst>
              <a:gd fmla="val 6947" name="adj"/>
            </a:avLst>
          </a:prstGeom>
          <a:solidFill>
            <a:schemeClr val="lt1"/>
          </a:solidFill>
          <a:ln>
            <a:noFill/>
          </a:ln>
          <a:effectLst>
            <a:outerShdw blurRad="71438"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5" name="Google Shape;25;p4"/>
          <p:cNvSpPr/>
          <p:nvPr/>
        </p:nvSpPr>
        <p:spPr>
          <a:xfrm flipH="1" rot="-5400000">
            <a:off x="4336950" y="917775"/>
            <a:ext cx="126000" cy="7894500"/>
          </a:xfrm>
          <a:prstGeom prst="roundRect">
            <a:avLst>
              <a:gd fmla="val 50000" name="adj"/>
            </a:avLst>
          </a:prstGeom>
          <a:solidFill>
            <a:schemeClr val="lt1"/>
          </a:solidFill>
          <a:ln>
            <a:noFill/>
          </a:ln>
          <a:effectLst>
            <a:outerShdw blurRad="71438"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4"/>
          <p:cNvSpPr/>
          <p:nvPr/>
        </p:nvSpPr>
        <p:spPr>
          <a:xfrm>
            <a:off x="8375100" y="4707374"/>
            <a:ext cx="315300" cy="315300"/>
          </a:xfrm>
          <a:prstGeom prst="ellipse">
            <a:avLst/>
          </a:prstGeom>
          <a:gradFill>
            <a:gsLst>
              <a:gs pos="0">
                <a:schemeClr val="dk2"/>
              </a:gs>
              <a:gs pos="100000">
                <a:schemeClr val="lt2"/>
              </a:gs>
            </a:gsLst>
            <a:lin ang="5400700" scaled="0"/>
          </a:gradFill>
          <a:ln>
            <a:noFill/>
          </a:ln>
          <a:effectLst>
            <a:outerShdw blurRad="57150"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793800" y="597425"/>
            <a:ext cx="7556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 name="Google Shape;28;p4"/>
          <p:cNvSpPr txBox="1"/>
          <p:nvPr>
            <p:ph idx="1" type="body"/>
          </p:nvPr>
        </p:nvSpPr>
        <p:spPr>
          <a:xfrm>
            <a:off x="793800" y="1304875"/>
            <a:ext cx="7556400" cy="3564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29" name="Google Shape;29;p4"/>
          <p:cNvSpPr txBox="1"/>
          <p:nvPr/>
        </p:nvSpPr>
        <p:spPr>
          <a:xfrm>
            <a:off x="8264317" y="4672846"/>
            <a:ext cx="54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1000">
                <a:solidFill>
                  <a:schemeClr val="lt1"/>
                </a:solidFill>
                <a:latin typeface="Poppins"/>
                <a:ea typeface="Poppins"/>
                <a:cs typeface="Poppins"/>
                <a:sym typeface="Poppins"/>
              </a:rPr>
              <a:t>‹#›</a:t>
            </a:fld>
            <a:endParaRPr sz="1000">
              <a:solidFill>
                <a:schemeClr val="lt1"/>
              </a:solidFill>
              <a:latin typeface="Poppins"/>
              <a:ea typeface="Poppins"/>
              <a:cs typeface="Poppins"/>
              <a:sym typeface="Poppin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2">
    <p:spTree>
      <p:nvGrpSpPr>
        <p:cNvPr id="277" name="Shape 277"/>
        <p:cNvGrpSpPr/>
        <p:nvPr/>
      </p:nvGrpSpPr>
      <p:grpSpPr>
        <a:xfrm>
          <a:off x="0" y="0"/>
          <a:ext cx="0" cy="0"/>
          <a:chOff x="0" y="0"/>
          <a:chExt cx="0" cy="0"/>
        </a:xfrm>
      </p:grpSpPr>
      <p:cxnSp>
        <p:nvCxnSpPr>
          <p:cNvPr id="278" name="Google Shape;278;p31"/>
          <p:cNvCxnSpPr/>
          <p:nvPr/>
        </p:nvCxnSpPr>
        <p:spPr>
          <a:xfrm>
            <a:off x="419425" y="1154195"/>
            <a:ext cx="385200" cy="0"/>
          </a:xfrm>
          <a:prstGeom prst="straightConnector1">
            <a:avLst/>
          </a:prstGeom>
          <a:noFill/>
          <a:ln cap="flat" cmpd="sng" w="28575">
            <a:solidFill>
              <a:schemeClr val="dk1"/>
            </a:solidFill>
            <a:prstDash val="solid"/>
            <a:round/>
            <a:headEnd len="sm" w="sm" type="none"/>
            <a:tailEnd len="sm" w="sm" type="none"/>
          </a:ln>
        </p:spPr>
      </p:cxnSp>
      <p:sp>
        <p:nvSpPr>
          <p:cNvPr id="279" name="Google Shape;279;p31"/>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0" name="Google Shape;280;p31"/>
          <p:cNvSpPr txBox="1"/>
          <p:nvPr>
            <p:ph idx="1" type="body"/>
          </p:nvPr>
        </p:nvSpPr>
        <p:spPr>
          <a:xfrm>
            <a:off x="311700" y="1417950"/>
            <a:ext cx="3999900" cy="315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81" name="Google Shape;281;p31"/>
          <p:cNvSpPr txBox="1"/>
          <p:nvPr>
            <p:ph idx="2" type="body"/>
          </p:nvPr>
        </p:nvSpPr>
        <p:spPr>
          <a:xfrm>
            <a:off x="4832400" y="1417950"/>
            <a:ext cx="3999900" cy="315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82" name="Google Shape;282;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p:nvPr/>
        </p:nvSpPr>
        <p:spPr>
          <a:xfrm>
            <a:off x="453600" y="414300"/>
            <a:ext cx="8236800" cy="4254000"/>
          </a:xfrm>
          <a:prstGeom prst="roundRect">
            <a:avLst>
              <a:gd fmla="val 6947" name="adj"/>
            </a:avLst>
          </a:prstGeom>
          <a:solidFill>
            <a:schemeClr val="lt1"/>
          </a:solidFill>
          <a:ln>
            <a:noFill/>
          </a:ln>
          <a:effectLst>
            <a:outerShdw blurRad="71438"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2" name="Google Shape;32;p5"/>
          <p:cNvSpPr/>
          <p:nvPr/>
        </p:nvSpPr>
        <p:spPr>
          <a:xfrm flipH="1" rot="-5400000">
            <a:off x="4336950" y="917775"/>
            <a:ext cx="126000" cy="7894500"/>
          </a:xfrm>
          <a:prstGeom prst="roundRect">
            <a:avLst>
              <a:gd fmla="val 50000" name="adj"/>
            </a:avLst>
          </a:prstGeom>
          <a:solidFill>
            <a:schemeClr val="lt1"/>
          </a:solidFill>
          <a:ln>
            <a:noFill/>
          </a:ln>
          <a:effectLst>
            <a:outerShdw blurRad="71438"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
          <p:cNvSpPr/>
          <p:nvPr/>
        </p:nvSpPr>
        <p:spPr>
          <a:xfrm>
            <a:off x="8375100" y="4707374"/>
            <a:ext cx="315300" cy="315300"/>
          </a:xfrm>
          <a:prstGeom prst="ellipse">
            <a:avLst/>
          </a:prstGeom>
          <a:gradFill>
            <a:gsLst>
              <a:gs pos="0">
                <a:schemeClr val="dk2"/>
              </a:gs>
              <a:gs pos="100000">
                <a:schemeClr val="lt2"/>
              </a:gs>
            </a:gsLst>
            <a:lin ang="5400700" scaled="0"/>
          </a:gradFill>
          <a:ln>
            <a:noFill/>
          </a:ln>
          <a:effectLst>
            <a:outerShdw blurRad="57150"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5"/>
          <p:cNvSpPr txBox="1"/>
          <p:nvPr>
            <p:ph idx="1" type="subTitle"/>
          </p:nvPr>
        </p:nvSpPr>
        <p:spPr>
          <a:xfrm>
            <a:off x="1397021" y="1470725"/>
            <a:ext cx="1562400" cy="48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2200"/>
              <a:buNone/>
              <a:defRPr sz="2000">
                <a:solidFill>
                  <a:schemeClr val="dk2"/>
                </a:solidFill>
              </a:defRPr>
            </a:lvl1pPr>
            <a:lvl2pPr lvl="1" rtl="0" algn="ctr">
              <a:lnSpc>
                <a:spcPct val="100000"/>
              </a:lnSpc>
              <a:spcBef>
                <a:spcPts val="0"/>
              </a:spcBef>
              <a:spcAft>
                <a:spcPts val="0"/>
              </a:spcAft>
              <a:buClr>
                <a:schemeClr val="dk2"/>
              </a:buClr>
              <a:buSzPts val="2200"/>
              <a:buNone/>
              <a:defRPr sz="2200">
                <a:solidFill>
                  <a:schemeClr val="dk2"/>
                </a:solidFill>
              </a:defRPr>
            </a:lvl2pPr>
            <a:lvl3pPr lvl="2" rtl="0" algn="ctr">
              <a:lnSpc>
                <a:spcPct val="100000"/>
              </a:lnSpc>
              <a:spcBef>
                <a:spcPts val="0"/>
              </a:spcBef>
              <a:spcAft>
                <a:spcPts val="0"/>
              </a:spcAft>
              <a:buClr>
                <a:schemeClr val="dk2"/>
              </a:buClr>
              <a:buSzPts val="2200"/>
              <a:buNone/>
              <a:defRPr sz="2200">
                <a:solidFill>
                  <a:schemeClr val="dk2"/>
                </a:solidFill>
              </a:defRPr>
            </a:lvl3pPr>
            <a:lvl4pPr lvl="3" rtl="0" algn="ctr">
              <a:lnSpc>
                <a:spcPct val="100000"/>
              </a:lnSpc>
              <a:spcBef>
                <a:spcPts val="0"/>
              </a:spcBef>
              <a:spcAft>
                <a:spcPts val="0"/>
              </a:spcAft>
              <a:buClr>
                <a:schemeClr val="dk2"/>
              </a:buClr>
              <a:buSzPts val="2200"/>
              <a:buNone/>
              <a:defRPr sz="2200">
                <a:solidFill>
                  <a:schemeClr val="dk2"/>
                </a:solidFill>
              </a:defRPr>
            </a:lvl4pPr>
            <a:lvl5pPr lvl="4" rtl="0" algn="ctr">
              <a:lnSpc>
                <a:spcPct val="100000"/>
              </a:lnSpc>
              <a:spcBef>
                <a:spcPts val="0"/>
              </a:spcBef>
              <a:spcAft>
                <a:spcPts val="0"/>
              </a:spcAft>
              <a:buClr>
                <a:schemeClr val="dk2"/>
              </a:buClr>
              <a:buSzPts val="2200"/>
              <a:buNone/>
              <a:defRPr sz="2200">
                <a:solidFill>
                  <a:schemeClr val="dk2"/>
                </a:solidFill>
              </a:defRPr>
            </a:lvl5pPr>
            <a:lvl6pPr lvl="5" rtl="0" algn="ctr">
              <a:lnSpc>
                <a:spcPct val="100000"/>
              </a:lnSpc>
              <a:spcBef>
                <a:spcPts val="0"/>
              </a:spcBef>
              <a:spcAft>
                <a:spcPts val="0"/>
              </a:spcAft>
              <a:buClr>
                <a:schemeClr val="dk2"/>
              </a:buClr>
              <a:buSzPts val="2200"/>
              <a:buNone/>
              <a:defRPr sz="2200">
                <a:solidFill>
                  <a:schemeClr val="dk2"/>
                </a:solidFill>
              </a:defRPr>
            </a:lvl6pPr>
            <a:lvl7pPr lvl="6" rtl="0" algn="ctr">
              <a:lnSpc>
                <a:spcPct val="100000"/>
              </a:lnSpc>
              <a:spcBef>
                <a:spcPts val="0"/>
              </a:spcBef>
              <a:spcAft>
                <a:spcPts val="0"/>
              </a:spcAft>
              <a:buClr>
                <a:schemeClr val="dk2"/>
              </a:buClr>
              <a:buSzPts val="2200"/>
              <a:buNone/>
              <a:defRPr sz="2200">
                <a:solidFill>
                  <a:schemeClr val="dk2"/>
                </a:solidFill>
              </a:defRPr>
            </a:lvl7pPr>
            <a:lvl8pPr lvl="7" rtl="0" algn="ctr">
              <a:lnSpc>
                <a:spcPct val="100000"/>
              </a:lnSpc>
              <a:spcBef>
                <a:spcPts val="0"/>
              </a:spcBef>
              <a:spcAft>
                <a:spcPts val="0"/>
              </a:spcAft>
              <a:buClr>
                <a:schemeClr val="dk2"/>
              </a:buClr>
              <a:buSzPts val="2200"/>
              <a:buNone/>
              <a:defRPr sz="2200">
                <a:solidFill>
                  <a:schemeClr val="dk2"/>
                </a:solidFill>
              </a:defRPr>
            </a:lvl8pPr>
            <a:lvl9pPr lvl="8" rtl="0" algn="ctr">
              <a:lnSpc>
                <a:spcPct val="100000"/>
              </a:lnSpc>
              <a:spcBef>
                <a:spcPts val="0"/>
              </a:spcBef>
              <a:spcAft>
                <a:spcPts val="0"/>
              </a:spcAft>
              <a:buClr>
                <a:schemeClr val="dk2"/>
              </a:buClr>
              <a:buSzPts val="2200"/>
              <a:buNone/>
              <a:defRPr sz="2200">
                <a:solidFill>
                  <a:schemeClr val="dk2"/>
                </a:solidFill>
              </a:defRPr>
            </a:lvl9pPr>
          </a:lstStyle>
          <a:p/>
        </p:txBody>
      </p:sp>
      <p:sp>
        <p:nvSpPr>
          <p:cNvPr id="35" name="Google Shape;35;p5"/>
          <p:cNvSpPr txBox="1"/>
          <p:nvPr>
            <p:ph idx="2" type="subTitle"/>
          </p:nvPr>
        </p:nvSpPr>
        <p:spPr>
          <a:xfrm>
            <a:off x="1397021" y="3007550"/>
            <a:ext cx="1562400" cy="48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2200"/>
              <a:buNone/>
              <a:defRPr sz="2000">
                <a:solidFill>
                  <a:schemeClr val="dk2"/>
                </a:solidFill>
              </a:defRPr>
            </a:lvl1pPr>
            <a:lvl2pPr lvl="1" rtl="0" algn="ctr">
              <a:lnSpc>
                <a:spcPct val="100000"/>
              </a:lnSpc>
              <a:spcBef>
                <a:spcPts val="0"/>
              </a:spcBef>
              <a:spcAft>
                <a:spcPts val="0"/>
              </a:spcAft>
              <a:buClr>
                <a:schemeClr val="dk2"/>
              </a:buClr>
              <a:buSzPts val="2200"/>
              <a:buNone/>
              <a:defRPr sz="2200">
                <a:solidFill>
                  <a:schemeClr val="dk2"/>
                </a:solidFill>
              </a:defRPr>
            </a:lvl2pPr>
            <a:lvl3pPr lvl="2" rtl="0" algn="ctr">
              <a:lnSpc>
                <a:spcPct val="100000"/>
              </a:lnSpc>
              <a:spcBef>
                <a:spcPts val="0"/>
              </a:spcBef>
              <a:spcAft>
                <a:spcPts val="0"/>
              </a:spcAft>
              <a:buClr>
                <a:schemeClr val="dk2"/>
              </a:buClr>
              <a:buSzPts val="2200"/>
              <a:buNone/>
              <a:defRPr sz="2200">
                <a:solidFill>
                  <a:schemeClr val="dk2"/>
                </a:solidFill>
              </a:defRPr>
            </a:lvl3pPr>
            <a:lvl4pPr lvl="3" rtl="0" algn="ctr">
              <a:lnSpc>
                <a:spcPct val="100000"/>
              </a:lnSpc>
              <a:spcBef>
                <a:spcPts val="0"/>
              </a:spcBef>
              <a:spcAft>
                <a:spcPts val="0"/>
              </a:spcAft>
              <a:buClr>
                <a:schemeClr val="dk2"/>
              </a:buClr>
              <a:buSzPts val="2200"/>
              <a:buNone/>
              <a:defRPr sz="2200">
                <a:solidFill>
                  <a:schemeClr val="dk2"/>
                </a:solidFill>
              </a:defRPr>
            </a:lvl4pPr>
            <a:lvl5pPr lvl="4" rtl="0" algn="ctr">
              <a:lnSpc>
                <a:spcPct val="100000"/>
              </a:lnSpc>
              <a:spcBef>
                <a:spcPts val="0"/>
              </a:spcBef>
              <a:spcAft>
                <a:spcPts val="0"/>
              </a:spcAft>
              <a:buClr>
                <a:schemeClr val="dk2"/>
              </a:buClr>
              <a:buSzPts val="2200"/>
              <a:buNone/>
              <a:defRPr sz="2200">
                <a:solidFill>
                  <a:schemeClr val="dk2"/>
                </a:solidFill>
              </a:defRPr>
            </a:lvl5pPr>
            <a:lvl6pPr lvl="5" rtl="0" algn="ctr">
              <a:lnSpc>
                <a:spcPct val="100000"/>
              </a:lnSpc>
              <a:spcBef>
                <a:spcPts val="0"/>
              </a:spcBef>
              <a:spcAft>
                <a:spcPts val="0"/>
              </a:spcAft>
              <a:buClr>
                <a:schemeClr val="dk2"/>
              </a:buClr>
              <a:buSzPts val="2200"/>
              <a:buNone/>
              <a:defRPr sz="2200">
                <a:solidFill>
                  <a:schemeClr val="dk2"/>
                </a:solidFill>
              </a:defRPr>
            </a:lvl6pPr>
            <a:lvl7pPr lvl="6" rtl="0" algn="ctr">
              <a:lnSpc>
                <a:spcPct val="100000"/>
              </a:lnSpc>
              <a:spcBef>
                <a:spcPts val="0"/>
              </a:spcBef>
              <a:spcAft>
                <a:spcPts val="0"/>
              </a:spcAft>
              <a:buClr>
                <a:schemeClr val="dk2"/>
              </a:buClr>
              <a:buSzPts val="2200"/>
              <a:buNone/>
              <a:defRPr sz="2200">
                <a:solidFill>
                  <a:schemeClr val="dk2"/>
                </a:solidFill>
              </a:defRPr>
            </a:lvl7pPr>
            <a:lvl8pPr lvl="7" rtl="0" algn="ctr">
              <a:lnSpc>
                <a:spcPct val="100000"/>
              </a:lnSpc>
              <a:spcBef>
                <a:spcPts val="0"/>
              </a:spcBef>
              <a:spcAft>
                <a:spcPts val="0"/>
              </a:spcAft>
              <a:buClr>
                <a:schemeClr val="dk2"/>
              </a:buClr>
              <a:buSzPts val="2200"/>
              <a:buNone/>
              <a:defRPr sz="2200">
                <a:solidFill>
                  <a:schemeClr val="dk2"/>
                </a:solidFill>
              </a:defRPr>
            </a:lvl8pPr>
            <a:lvl9pPr lvl="8" rtl="0" algn="ctr">
              <a:lnSpc>
                <a:spcPct val="100000"/>
              </a:lnSpc>
              <a:spcBef>
                <a:spcPts val="0"/>
              </a:spcBef>
              <a:spcAft>
                <a:spcPts val="0"/>
              </a:spcAft>
              <a:buClr>
                <a:schemeClr val="dk2"/>
              </a:buClr>
              <a:buSzPts val="2200"/>
              <a:buNone/>
              <a:defRPr sz="2200">
                <a:solidFill>
                  <a:schemeClr val="dk2"/>
                </a:solidFill>
              </a:defRPr>
            </a:lvl9pPr>
          </a:lstStyle>
          <a:p/>
        </p:txBody>
      </p:sp>
      <p:sp>
        <p:nvSpPr>
          <p:cNvPr id="36" name="Google Shape;36;p5"/>
          <p:cNvSpPr txBox="1"/>
          <p:nvPr>
            <p:ph idx="3" type="subTitle"/>
          </p:nvPr>
        </p:nvSpPr>
        <p:spPr>
          <a:xfrm>
            <a:off x="2959425" y="1470725"/>
            <a:ext cx="4787400" cy="142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37" name="Google Shape;37;p5"/>
          <p:cNvSpPr txBox="1"/>
          <p:nvPr>
            <p:ph idx="4" type="subTitle"/>
          </p:nvPr>
        </p:nvSpPr>
        <p:spPr>
          <a:xfrm>
            <a:off x="2959425" y="3007550"/>
            <a:ext cx="4787400" cy="142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38" name="Google Shape;38;p5"/>
          <p:cNvSpPr txBox="1"/>
          <p:nvPr>
            <p:ph type="title"/>
          </p:nvPr>
        </p:nvSpPr>
        <p:spPr>
          <a:xfrm>
            <a:off x="795528" y="594360"/>
            <a:ext cx="7552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9" name="Google Shape;39;p5"/>
          <p:cNvSpPr txBox="1"/>
          <p:nvPr/>
        </p:nvSpPr>
        <p:spPr>
          <a:xfrm>
            <a:off x="8264317" y="4672846"/>
            <a:ext cx="54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1000">
                <a:solidFill>
                  <a:schemeClr val="lt1"/>
                </a:solidFill>
                <a:latin typeface="Poppins"/>
                <a:ea typeface="Poppins"/>
                <a:cs typeface="Poppins"/>
                <a:sym typeface="Poppins"/>
              </a:rPr>
              <a:t>‹#›</a:t>
            </a:fld>
            <a:endParaRPr sz="1000">
              <a:solidFill>
                <a:schemeClr val="lt1"/>
              </a:solidFill>
              <a:latin typeface="Poppins"/>
              <a:ea typeface="Poppins"/>
              <a:cs typeface="Poppins"/>
              <a:sym typeface="Poppi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453600" y="414300"/>
            <a:ext cx="8236800" cy="4254000"/>
          </a:xfrm>
          <a:prstGeom prst="roundRect">
            <a:avLst>
              <a:gd fmla="val 6947" name="adj"/>
            </a:avLst>
          </a:prstGeom>
          <a:solidFill>
            <a:schemeClr val="lt1"/>
          </a:solidFill>
          <a:ln>
            <a:noFill/>
          </a:ln>
          <a:effectLst>
            <a:outerShdw blurRad="71438"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2" name="Google Shape;42;p6"/>
          <p:cNvSpPr/>
          <p:nvPr/>
        </p:nvSpPr>
        <p:spPr>
          <a:xfrm flipH="1" rot="-5400000">
            <a:off x="4336950" y="917775"/>
            <a:ext cx="126000" cy="7894500"/>
          </a:xfrm>
          <a:prstGeom prst="roundRect">
            <a:avLst>
              <a:gd fmla="val 50000" name="adj"/>
            </a:avLst>
          </a:prstGeom>
          <a:solidFill>
            <a:schemeClr val="lt1"/>
          </a:solidFill>
          <a:ln>
            <a:noFill/>
          </a:ln>
          <a:effectLst>
            <a:outerShdw blurRad="71438"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6"/>
          <p:cNvSpPr/>
          <p:nvPr/>
        </p:nvSpPr>
        <p:spPr>
          <a:xfrm>
            <a:off x="8375100" y="4707374"/>
            <a:ext cx="315300" cy="315300"/>
          </a:xfrm>
          <a:prstGeom prst="ellipse">
            <a:avLst/>
          </a:prstGeom>
          <a:gradFill>
            <a:gsLst>
              <a:gs pos="0">
                <a:schemeClr val="dk2"/>
              </a:gs>
              <a:gs pos="100000">
                <a:schemeClr val="lt2"/>
              </a:gs>
            </a:gsLst>
            <a:lin ang="5400700" scaled="0"/>
          </a:gradFill>
          <a:ln>
            <a:noFill/>
          </a:ln>
          <a:effectLst>
            <a:outerShdw blurRad="57150"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txBox="1"/>
          <p:nvPr>
            <p:ph type="title"/>
          </p:nvPr>
        </p:nvSpPr>
        <p:spPr>
          <a:xfrm>
            <a:off x="795528" y="594360"/>
            <a:ext cx="7552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5" name="Google Shape;45;p6"/>
          <p:cNvSpPr txBox="1"/>
          <p:nvPr/>
        </p:nvSpPr>
        <p:spPr>
          <a:xfrm>
            <a:off x="8264317" y="4672846"/>
            <a:ext cx="54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1000">
                <a:solidFill>
                  <a:schemeClr val="lt1"/>
                </a:solidFill>
                <a:latin typeface="Poppins"/>
                <a:ea typeface="Poppins"/>
                <a:cs typeface="Poppins"/>
                <a:sym typeface="Poppins"/>
              </a:rPr>
              <a:t>‹#›</a:t>
            </a:fld>
            <a:endParaRPr sz="1000">
              <a:solidFill>
                <a:schemeClr val="lt1"/>
              </a:solidFill>
              <a:latin typeface="Poppins"/>
              <a:ea typeface="Poppins"/>
              <a:cs typeface="Poppins"/>
              <a:sym typeface="Poppi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p:nvPr/>
        </p:nvSpPr>
        <p:spPr>
          <a:xfrm>
            <a:off x="453600" y="414300"/>
            <a:ext cx="8236800" cy="4254000"/>
          </a:xfrm>
          <a:prstGeom prst="roundRect">
            <a:avLst>
              <a:gd fmla="val 6947" name="adj"/>
            </a:avLst>
          </a:prstGeom>
          <a:solidFill>
            <a:schemeClr val="lt1"/>
          </a:solidFill>
          <a:ln>
            <a:noFill/>
          </a:ln>
          <a:effectLst>
            <a:outerShdw blurRad="71438"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8" name="Google Shape;48;p7"/>
          <p:cNvSpPr/>
          <p:nvPr/>
        </p:nvSpPr>
        <p:spPr>
          <a:xfrm flipH="1" rot="-5400000">
            <a:off x="4336950" y="917775"/>
            <a:ext cx="126000" cy="7894500"/>
          </a:xfrm>
          <a:prstGeom prst="roundRect">
            <a:avLst>
              <a:gd fmla="val 50000" name="adj"/>
            </a:avLst>
          </a:prstGeom>
          <a:solidFill>
            <a:schemeClr val="lt1"/>
          </a:solidFill>
          <a:ln>
            <a:noFill/>
          </a:ln>
          <a:effectLst>
            <a:outerShdw blurRad="71438"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7"/>
          <p:cNvSpPr/>
          <p:nvPr/>
        </p:nvSpPr>
        <p:spPr>
          <a:xfrm>
            <a:off x="8375100" y="4707374"/>
            <a:ext cx="315300" cy="315300"/>
          </a:xfrm>
          <a:prstGeom prst="ellipse">
            <a:avLst/>
          </a:prstGeom>
          <a:gradFill>
            <a:gsLst>
              <a:gs pos="0">
                <a:schemeClr val="dk2"/>
              </a:gs>
              <a:gs pos="100000">
                <a:schemeClr val="lt2"/>
              </a:gs>
            </a:gsLst>
            <a:lin ang="5400700" scaled="0"/>
          </a:gradFill>
          <a:ln>
            <a:noFill/>
          </a:ln>
          <a:effectLst>
            <a:outerShdw blurRad="57150"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7"/>
          <p:cNvSpPr txBox="1"/>
          <p:nvPr>
            <p:ph type="title"/>
          </p:nvPr>
        </p:nvSpPr>
        <p:spPr>
          <a:xfrm>
            <a:off x="795528" y="594360"/>
            <a:ext cx="7552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1" name="Google Shape;51;p7"/>
          <p:cNvSpPr txBox="1"/>
          <p:nvPr>
            <p:ph idx="1" type="body"/>
          </p:nvPr>
        </p:nvSpPr>
        <p:spPr>
          <a:xfrm>
            <a:off x="720000" y="1170427"/>
            <a:ext cx="7704000" cy="2673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52" name="Google Shape;52;p7"/>
          <p:cNvSpPr txBox="1"/>
          <p:nvPr/>
        </p:nvSpPr>
        <p:spPr>
          <a:xfrm>
            <a:off x="8264317" y="4672846"/>
            <a:ext cx="54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1000">
                <a:solidFill>
                  <a:schemeClr val="lt1"/>
                </a:solidFill>
                <a:latin typeface="Poppins"/>
                <a:ea typeface="Poppins"/>
                <a:cs typeface="Poppins"/>
                <a:sym typeface="Poppins"/>
              </a:rPr>
              <a:t>‹#›</a:t>
            </a:fld>
            <a:endParaRPr sz="1000">
              <a:solidFill>
                <a:schemeClr val="lt1"/>
              </a:solidFill>
              <a:latin typeface="Poppins"/>
              <a:ea typeface="Poppins"/>
              <a:cs typeface="Poppins"/>
              <a:sym typeface="Poppi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3" name="Shape 53"/>
        <p:cNvGrpSpPr/>
        <p:nvPr/>
      </p:nvGrpSpPr>
      <p:grpSpPr>
        <a:xfrm>
          <a:off x="0" y="0"/>
          <a:ext cx="0" cy="0"/>
          <a:chOff x="0" y="0"/>
          <a:chExt cx="0" cy="0"/>
        </a:xfrm>
      </p:grpSpPr>
      <p:sp>
        <p:nvSpPr>
          <p:cNvPr id="54" name="Google Shape;54;p8"/>
          <p:cNvSpPr/>
          <p:nvPr/>
        </p:nvSpPr>
        <p:spPr>
          <a:xfrm>
            <a:off x="453600" y="414300"/>
            <a:ext cx="8236800" cy="4254000"/>
          </a:xfrm>
          <a:prstGeom prst="roundRect">
            <a:avLst>
              <a:gd fmla="val 6947" name="adj"/>
            </a:avLst>
          </a:prstGeom>
          <a:solidFill>
            <a:schemeClr val="lt1"/>
          </a:solidFill>
          <a:ln>
            <a:noFill/>
          </a:ln>
          <a:effectLst>
            <a:outerShdw blurRad="71438"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5" name="Google Shape;55;p8"/>
          <p:cNvSpPr/>
          <p:nvPr/>
        </p:nvSpPr>
        <p:spPr>
          <a:xfrm flipH="1" rot="-5400000">
            <a:off x="4336950" y="917775"/>
            <a:ext cx="126000" cy="7894500"/>
          </a:xfrm>
          <a:prstGeom prst="roundRect">
            <a:avLst>
              <a:gd fmla="val 50000" name="adj"/>
            </a:avLst>
          </a:prstGeom>
          <a:solidFill>
            <a:schemeClr val="lt1"/>
          </a:solidFill>
          <a:ln>
            <a:noFill/>
          </a:ln>
          <a:effectLst>
            <a:outerShdw blurRad="71438"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a:off x="8375100" y="4707374"/>
            <a:ext cx="315300" cy="315300"/>
          </a:xfrm>
          <a:prstGeom prst="ellipse">
            <a:avLst/>
          </a:prstGeom>
          <a:gradFill>
            <a:gsLst>
              <a:gs pos="0">
                <a:schemeClr val="dk2"/>
              </a:gs>
              <a:gs pos="100000">
                <a:schemeClr val="lt2"/>
              </a:gs>
            </a:gsLst>
            <a:lin ang="5400700" scaled="0"/>
          </a:gradFill>
          <a:ln>
            <a:noFill/>
          </a:ln>
          <a:effectLst>
            <a:outerShdw blurRad="57150"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8"/>
          <p:cNvSpPr txBox="1"/>
          <p:nvPr>
            <p:ph type="title"/>
          </p:nvPr>
        </p:nvSpPr>
        <p:spPr>
          <a:xfrm>
            <a:off x="2242950" y="1653900"/>
            <a:ext cx="4658100" cy="183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
        <p:nvSpPr>
          <p:cNvPr id="58" name="Google Shape;58;p8"/>
          <p:cNvSpPr txBox="1"/>
          <p:nvPr/>
        </p:nvSpPr>
        <p:spPr>
          <a:xfrm>
            <a:off x="8264317" y="4672846"/>
            <a:ext cx="54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1000">
                <a:solidFill>
                  <a:schemeClr val="lt1"/>
                </a:solidFill>
                <a:latin typeface="Poppins"/>
                <a:ea typeface="Poppins"/>
                <a:cs typeface="Poppins"/>
                <a:sym typeface="Poppins"/>
              </a:rPr>
              <a:t>‹#›</a:t>
            </a:fld>
            <a:endParaRPr sz="1000">
              <a:solidFill>
                <a:schemeClr val="lt1"/>
              </a:solidFill>
              <a:latin typeface="Poppins"/>
              <a:ea typeface="Poppins"/>
              <a:cs typeface="Poppins"/>
              <a:sym typeface="Poppi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3600" y="414300"/>
            <a:ext cx="8236800" cy="4254000"/>
          </a:xfrm>
          <a:prstGeom prst="roundRect">
            <a:avLst>
              <a:gd fmla="val 6947" name="adj"/>
            </a:avLst>
          </a:prstGeom>
          <a:solidFill>
            <a:schemeClr val="lt1"/>
          </a:solidFill>
          <a:ln>
            <a:noFill/>
          </a:ln>
          <a:effectLst>
            <a:outerShdw blurRad="71438"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1" name="Google Shape;61;p9"/>
          <p:cNvSpPr/>
          <p:nvPr/>
        </p:nvSpPr>
        <p:spPr>
          <a:xfrm flipH="1" rot="-5400000">
            <a:off x="4336950" y="917775"/>
            <a:ext cx="126000" cy="7894500"/>
          </a:xfrm>
          <a:prstGeom prst="roundRect">
            <a:avLst>
              <a:gd fmla="val 50000" name="adj"/>
            </a:avLst>
          </a:prstGeom>
          <a:solidFill>
            <a:schemeClr val="lt1"/>
          </a:solidFill>
          <a:ln>
            <a:noFill/>
          </a:ln>
          <a:effectLst>
            <a:outerShdw blurRad="71438"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9"/>
          <p:cNvSpPr/>
          <p:nvPr/>
        </p:nvSpPr>
        <p:spPr>
          <a:xfrm>
            <a:off x="8375100" y="4707374"/>
            <a:ext cx="315300" cy="315300"/>
          </a:xfrm>
          <a:prstGeom prst="ellipse">
            <a:avLst/>
          </a:prstGeom>
          <a:gradFill>
            <a:gsLst>
              <a:gs pos="0">
                <a:schemeClr val="dk2"/>
              </a:gs>
              <a:gs pos="100000">
                <a:schemeClr val="lt2"/>
              </a:gs>
            </a:gsLst>
            <a:lin ang="5400700" scaled="0"/>
          </a:gradFill>
          <a:ln>
            <a:noFill/>
          </a:ln>
          <a:effectLst>
            <a:outerShdw blurRad="57150"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9"/>
          <p:cNvSpPr txBox="1"/>
          <p:nvPr>
            <p:ph type="title"/>
          </p:nvPr>
        </p:nvSpPr>
        <p:spPr>
          <a:xfrm>
            <a:off x="1247350" y="1537630"/>
            <a:ext cx="3210600" cy="22461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4" name="Google Shape;64;p9"/>
          <p:cNvSpPr txBox="1"/>
          <p:nvPr>
            <p:ph idx="1" type="subTitle"/>
          </p:nvPr>
        </p:nvSpPr>
        <p:spPr>
          <a:xfrm>
            <a:off x="5080850" y="1537630"/>
            <a:ext cx="2815800" cy="224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5" name="Google Shape;65;p9"/>
          <p:cNvSpPr txBox="1"/>
          <p:nvPr/>
        </p:nvSpPr>
        <p:spPr>
          <a:xfrm>
            <a:off x="8264317" y="4672846"/>
            <a:ext cx="54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1000">
                <a:solidFill>
                  <a:schemeClr val="lt1"/>
                </a:solidFill>
                <a:latin typeface="Poppins"/>
                <a:ea typeface="Poppins"/>
                <a:cs typeface="Poppins"/>
                <a:sym typeface="Poppins"/>
              </a:rPr>
              <a:t>‹#›</a:t>
            </a:fld>
            <a:endParaRPr sz="1000">
              <a:solidFill>
                <a:schemeClr val="lt1"/>
              </a:solidFill>
              <a:latin typeface="Poppins"/>
              <a:ea typeface="Poppins"/>
              <a:cs typeface="Poppins"/>
              <a:sym typeface="Poppi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p:nvPr/>
        </p:nvSpPr>
        <p:spPr>
          <a:xfrm flipH="1" rot="-5400000">
            <a:off x="4336950" y="917775"/>
            <a:ext cx="126000" cy="7894500"/>
          </a:xfrm>
          <a:prstGeom prst="roundRect">
            <a:avLst>
              <a:gd fmla="val 50000" name="adj"/>
            </a:avLst>
          </a:prstGeom>
          <a:solidFill>
            <a:schemeClr val="lt1"/>
          </a:solidFill>
          <a:ln>
            <a:noFill/>
          </a:ln>
          <a:effectLst>
            <a:outerShdw blurRad="71438"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0"/>
          <p:cNvSpPr/>
          <p:nvPr/>
        </p:nvSpPr>
        <p:spPr>
          <a:xfrm>
            <a:off x="8375100" y="4707374"/>
            <a:ext cx="315300" cy="315300"/>
          </a:xfrm>
          <a:prstGeom prst="ellipse">
            <a:avLst/>
          </a:prstGeom>
          <a:gradFill>
            <a:gsLst>
              <a:gs pos="0">
                <a:schemeClr val="dk2"/>
              </a:gs>
              <a:gs pos="100000">
                <a:schemeClr val="lt2"/>
              </a:gs>
            </a:gsLst>
            <a:lin ang="5400700" scaled="0"/>
          </a:gradFill>
          <a:ln>
            <a:noFill/>
          </a:ln>
          <a:effectLst>
            <a:outerShdw blurRad="57150"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0"/>
          <p:cNvSpPr txBox="1"/>
          <p:nvPr>
            <p:ph type="title"/>
          </p:nvPr>
        </p:nvSpPr>
        <p:spPr>
          <a:xfrm>
            <a:off x="795528" y="3929006"/>
            <a:ext cx="7552800" cy="676800"/>
          </a:xfrm>
          <a:prstGeom prst="rect">
            <a:avLst/>
          </a:prstGeom>
          <a:solidFill>
            <a:schemeClr val="lt1"/>
          </a:solidFill>
        </p:spPr>
        <p:txBody>
          <a:bodyPr anchorCtr="0" anchor="b"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70" name="Google Shape;70;p10"/>
          <p:cNvSpPr txBox="1"/>
          <p:nvPr/>
        </p:nvSpPr>
        <p:spPr>
          <a:xfrm>
            <a:off x="8264317" y="4672846"/>
            <a:ext cx="54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1000">
                <a:solidFill>
                  <a:schemeClr val="lt1"/>
                </a:solidFill>
                <a:latin typeface="Poppins"/>
                <a:ea typeface="Poppins"/>
                <a:cs typeface="Poppins"/>
                <a:sym typeface="Poppins"/>
              </a:rPr>
              <a:t>‹#›</a:t>
            </a:fld>
            <a:endParaRPr sz="1000">
              <a:solidFill>
                <a:schemeClr val="lt1"/>
              </a:solidFill>
              <a:latin typeface="Poppins"/>
              <a:ea typeface="Poppins"/>
              <a:cs typeface="Poppins"/>
              <a:sym typeface="Poppins"/>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673625"/>
            <a:ext cx="85206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2"/>
              </a:buClr>
              <a:buSzPts val="3000"/>
              <a:buFont typeface="Poppins Light"/>
              <a:buNone/>
              <a:defRPr sz="3000">
                <a:solidFill>
                  <a:schemeClr val="dk2"/>
                </a:solidFill>
                <a:latin typeface="Poppins Light"/>
                <a:ea typeface="Poppins Light"/>
                <a:cs typeface="Poppins Light"/>
                <a:sym typeface="Poppins Light"/>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indent="-317500" lvl="1" marL="914400" rtl="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indent="-317500" lvl="2" marL="1371600" rtl="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indent="-317500" lvl="3" marL="1828800" rtl="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indent="-317500" lvl="4" marL="2286000" rtl="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indent="-317500" lvl="5" marL="2743200" rtl="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indent="-317500" lvl="6" marL="3200400" rtl="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indent="-317500" lvl="7" marL="3657600" rtl="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indent="-317500" lvl="8" marL="4114800" rtl="0">
              <a:lnSpc>
                <a:spcPct val="100000"/>
              </a:lnSpc>
              <a:spcBef>
                <a:spcPts val="1600"/>
              </a:spcBef>
              <a:spcAft>
                <a:spcPts val="1600"/>
              </a:spcAft>
              <a:buClr>
                <a:schemeClr val="dk1"/>
              </a:buClr>
              <a:buSzPts val="1400"/>
              <a:buFont typeface="Poppins"/>
              <a:buChar char="■"/>
              <a:defRPr>
                <a:solidFill>
                  <a:schemeClr val="dk1"/>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hyperlink" Target="https://www.climate.gov/news-features/understanding-climate/climate-change-atmospheric-carbon-dioxide#:~:text=June%2023%2C%202022-,Highlights,2021%3A%20414.72%20parts%20per%20million."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2"/>
          <p:cNvSpPr txBox="1"/>
          <p:nvPr>
            <p:ph type="ctrTitle"/>
          </p:nvPr>
        </p:nvSpPr>
        <p:spPr>
          <a:xfrm>
            <a:off x="1428298" y="916825"/>
            <a:ext cx="6287400" cy="278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800"/>
              <a:t>Making solar power affordable: </a:t>
            </a:r>
            <a:endParaRPr sz="3800"/>
          </a:p>
          <a:p>
            <a:pPr indent="0" lvl="0" marL="0" rtl="0" algn="ctr">
              <a:spcBef>
                <a:spcPts val="0"/>
              </a:spcBef>
              <a:spcAft>
                <a:spcPts val="0"/>
              </a:spcAft>
              <a:buNone/>
            </a:pPr>
            <a:r>
              <a:rPr lang="en" sz="3800"/>
              <a:t>Using data to maximize cost efficiency</a:t>
            </a:r>
            <a:endParaRPr sz="3800"/>
          </a:p>
        </p:txBody>
      </p:sp>
      <p:sp>
        <p:nvSpPr>
          <p:cNvPr id="288" name="Google Shape;288;p32"/>
          <p:cNvSpPr txBox="1"/>
          <p:nvPr>
            <p:ph idx="1" type="subTitle"/>
          </p:nvPr>
        </p:nvSpPr>
        <p:spPr>
          <a:xfrm>
            <a:off x="2082450" y="3703825"/>
            <a:ext cx="4979100" cy="40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By Zachary Brown</a:t>
            </a:r>
            <a:endParaRPr/>
          </a:p>
        </p:txBody>
      </p:sp>
      <p:sp>
        <p:nvSpPr>
          <p:cNvPr id="289" name="Google Shape;289;p32"/>
          <p:cNvSpPr/>
          <p:nvPr/>
        </p:nvSpPr>
        <p:spPr>
          <a:xfrm flipH="1" rot="-5400000">
            <a:off x="465750" y="4789875"/>
            <a:ext cx="126000" cy="150300"/>
          </a:xfrm>
          <a:prstGeom prst="roundRect">
            <a:avLst>
              <a:gd fmla="val 50000" name="adj"/>
            </a:avLst>
          </a:prstGeom>
          <a:gradFill>
            <a:gsLst>
              <a:gs pos="0">
                <a:schemeClr val="dk2"/>
              </a:gs>
              <a:gs pos="100000">
                <a:schemeClr val="lt2"/>
              </a:gs>
            </a:gsLst>
            <a:lin ang="5400012" scaled="0"/>
          </a:gradFill>
          <a:ln>
            <a:noFill/>
          </a:ln>
          <a:effectLst>
            <a:outerShdw blurRad="71438" rotWithShape="0" algn="bl" dir="1980000" dist="28575">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1"/>
          <p:cNvSpPr txBox="1"/>
          <p:nvPr>
            <p:ph type="title"/>
          </p:nvPr>
        </p:nvSpPr>
        <p:spPr>
          <a:xfrm>
            <a:off x="795528" y="594360"/>
            <a:ext cx="7552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data</a:t>
            </a:r>
            <a:endParaRPr/>
          </a:p>
        </p:txBody>
      </p:sp>
      <p:sp>
        <p:nvSpPr>
          <p:cNvPr id="345" name="Google Shape;345;p41"/>
          <p:cNvSpPr txBox="1"/>
          <p:nvPr>
            <p:ph idx="4294967295" type="body"/>
          </p:nvPr>
        </p:nvSpPr>
        <p:spPr>
          <a:xfrm>
            <a:off x="4832400" y="1494150"/>
            <a:ext cx="3999900" cy="31509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Clr>
                <a:schemeClr val="accent3"/>
              </a:buClr>
              <a:buSzPts val="2100"/>
              <a:buChar char="●"/>
            </a:pPr>
            <a:r>
              <a:rPr lang="en" sz="2100">
                <a:solidFill>
                  <a:schemeClr val="accent3"/>
                </a:solidFill>
              </a:rPr>
              <a:t>Residential installations only</a:t>
            </a:r>
            <a:endParaRPr sz="2100">
              <a:solidFill>
                <a:schemeClr val="accent3"/>
              </a:solidFill>
            </a:endParaRPr>
          </a:p>
          <a:p>
            <a:pPr indent="0" lvl="0" marL="457200" rtl="0" algn="l">
              <a:spcBef>
                <a:spcPts val="0"/>
              </a:spcBef>
              <a:spcAft>
                <a:spcPts val="0"/>
              </a:spcAft>
              <a:buNone/>
            </a:pPr>
            <a:r>
              <a:t/>
            </a:r>
            <a:endParaRPr sz="2100"/>
          </a:p>
          <a:p>
            <a:pPr indent="-361950" lvl="0" marL="457200" rtl="0" algn="l">
              <a:spcBef>
                <a:spcPts val="0"/>
              </a:spcBef>
              <a:spcAft>
                <a:spcPts val="0"/>
              </a:spcAft>
              <a:buClr>
                <a:schemeClr val="dk2"/>
              </a:buClr>
              <a:buSzPts val="2100"/>
              <a:buChar char="●"/>
            </a:pPr>
            <a:r>
              <a:rPr lang="en" sz="2100">
                <a:solidFill>
                  <a:schemeClr val="dk2"/>
                </a:solidFill>
              </a:rPr>
              <a:t>2020/2021 installations</a:t>
            </a:r>
            <a:endParaRPr sz="2100">
              <a:solidFill>
                <a:schemeClr val="dk2"/>
              </a:solidFill>
            </a:endParaRPr>
          </a:p>
          <a:p>
            <a:pPr indent="0" lvl="0" marL="457200" rtl="0" algn="l">
              <a:spcBef>
                <a:spcPts val="0"/>
              </a:spcBef>
              <a:spcAft>
                <a:spcPts val="0"/>
              </a:spcAft>
              <a:buNone/>
            </a:pPr>
            <a:r>
              <a:t/>
            </a:r>
            <a:endParaRPr sz="2100"/>
          </a:p>
          <a:p>
            <a:pPr indent="-361950" lvl="0" marL="457200" rtl="0" algn="l">
              <a:spcBef>
                <a:spcPts val="0"/>
              </a:spcBef>
              <a:spcAft>
                <a:spcPts val="0"/>
              </a:spcAft>
              <a:buClr>
                <a:schemeClr val="accent3"/>
              </a:buClr>
              <a:buSzPts val="2100"/>
              <a:buChar char="●"/>
            </a:pPr>
            <a:r>
              <a:rPr lang="en" sz="2100">
                <a:solidFill>
                  <a:schemeClr val="accent3"/>
                </a:solidFill>
              </a:rPr>
              <a:t>26 states included in the data, all were used in this analysis</a:t>
            </a:r>
            <a:endParaRPr sz="2100">
              <a:solidFill>
                <a:schemeClr val="accent3"/>
              </a:solidFill>
            </a:endParaRPr>
          </a:p>
        </p:txBody>
      </p:sp>
      <p:pic>
        <p:nvPicPr>
          <p:cNvPr id="346" name="Google Shape;346;p41"/>
          <p:cNvPicPr preferRelativeResize="0"/>
          <p:nvPr/>
        </p:nvPicPr>
        <p:blipFill>
          <a:blip r:embed="rId3">
            <a:alphaModFix/>
          </a:blip>
          <a:stretch>
            <a:fillRect/>
          </a:stretch>
        </p:blipFill>
        <p:spPr>
          <a:xfrm>
            <a:off x="764053" y="1417950"/>
            <a:ext cx="3166247" cy="3150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2"/>
          <p:cNvSpPr txBox="1"/>
          <p:nvPr>
            <p:ph type="title"/>
          </p:nvPr>
        </p:nvSpPr>
        <p:spPr>
          <a:xfrm>
            <a:off x="795528" y="594360"/>
            <a:ext cx="7552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data</a:t>
            </a:r>
            <a:endParaRPr/>
          </a:p>
        </p:txBody>
      </p:sp>
      <p:sp>
        <p:nvSpPr>
          <p:cNvPr id="352" name="Google Shape;352;p42"/>
          <p:cNvSpPr txBox="1"/>
          <p:nvPr>
            <p:ph idx="4294967295" type="body"/>
          </p:nvPr>
        </p:nvSpPr>
        <p:spPr>
          <a:xfrm>
            <a:off x="4832400" y="1493100"/>
            <a:ext cx="3999900" cy="31509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Clr>
                <a:schemeClr val="accent3"/>
              </a:buClr>
              <a:buSzPts val="2100"/>
              <a:buChar char="●"/>
            </a:pPr>
            <a:r>
              <a:rPr lang="en" sz="2100">
                <a:solidFill>
                  <a:schemeClr val="accent3"/>
                </a:solidFill>
              </a:rPr>
              <a:t>Residential installations only</a:t>
            </a:r>
            <a:endParaRPr sz="2100">
              <a:solidFill>
                <a:schemeClr val="accent3"/>
              </a:solidFill>
            </a:endParaRPr>
          </a:p>
          <a:p>
            <a:pPr indent="0" lvl="0" marL="457200" rtl="0" algn="l">
              <a:spcBef>
                <a:spcPts val="0"/>
              </a:spcBef>
              <a:spcAft>
                <a:spcPts val="0"/>
              </a:spcAft>
              <a:buNone/>
            </a:pPr>
            <a:r>
              <a:t/>
            </a:r>
            <a:endParaRPr sz="2100">
              <a:solidFill>
                <a:schemeClr val="accent3"/>
              </a:solidFill>
            </a:endParaRPr>
          </a:p>
          <a:p>
            <a:pPr indent="-361950" lvl="0" marL="457200" rtl="0" algn="l">
              <a:spcBef>
                <a:spcPts val="0"/>
              </a:spcBef>
              <a:spcAft>
                <a:spcPts val="0"/>
              </a:spcAft>
              <a:buClr>
                <a:schemeClr val="accent3"/>
              </a:buClr>
              <a:buSzPts val="2100"/>
              <a:buChar char="●"/>
            </a:pPr>
            <a:r>
              <a:rPr lang="en" sz="2100">
                <a:solidFill>
                  <a:schemeClr val="accent3"/>
                </a:solidFill>
              </a:rPr>
              <a:t>2020/2021 installations</a:t>
            </a:r>
            <a:endParaRPr sz="2100">
              <a:solidFill>
                <a:schemeClr val="accent3"/>
              </a:solidFill>
            </a:endParaRPr>
          </a:p>
          <a:p>
            <a:pPr indent="0" lvl="0" marL="457200" rtl="0" algn="l">
              <a:spcBef>
                <a:spcPts val="0"/>
              </a:spcBef>
              <a:spcAft>
                <a:spcPts val="0"/>
              </a:spcAft>
              <a:buNone/>
            </a:pPr>
            <a:r>
              <a:t/>
            </a:r>
            <a:endParaRPr sz="2100"/>
          </a:p>
          <a:p>
            <a:pPr indent="-361950" lvl="0" marL="457200" rtl="0" algn="l">
              <a:spcBef>
                <a:spcPts val="0"/>
              </a:spcBef>
              <a:spcAft>
                <a:spcPts val="0"/>
              </a:spcAft>
              <a:buClr>
                <a:schemeClr val="dk2"/>
              </a:buClr>
              <a:buSzPts val="2100"/>
              <a:buChar char="●"/>
            </a:pPr>
            <a:r>
              <a:rPr lang="en" sz="2100">
                <a:solidFill>
                  <a:schemeClr val="dk2"/>
                </a:solidFill>
              </a:rPr>
              <a:t>26 states included in the data, all were used in this analysis</a:t>
            </a:r>
            <a:endParaRPr sz="2100">
              <a:solidFill>
                <a:schemeClr val="dk2"/>
              </a:solidFill>
            </a:endParaRPr>
          </a:p>
        </p:txBody>
      </p:sp>
      <p:pic>
        <p:nvPicPr>
          <p:cNvPr id="353" name="Google Shape;353;p42"/>
          <p:cNvPicPr preferRelativeResize="0"/>
          <p:nvPr/>
        </p:nvPicPr>
        <p:blipFill>
          <a:blip r:embed="rId3">
            <a:alphaModFix/>
          </a:blip>
          <a:stretch>
            <a:fillRect/>
          </a:stretch>
        </p:blipFill>
        <p:spPr>
          <a:xfrm>
            <a:off x="764053" y="1417950"/>
            <a:ext cx="3166247" cy="3150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3"/>
          <p:cNvSpPr txBox="1"/>
          <p:nvPr>
            <p:ph type="title"/>
          </p:nvPr>
        </p:nvSpPr>
        <p:spPr>
          <a:xfrm>
            <a:off x="795528" y="594360"/>
            <a:ext cx="7552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Cost Efficiency</a:t>
            </a:r>
            <a:endParaRPr/>
          </a:p>
        </p:txBody>
      </p:sp>
      <p:sp>
        <p:nvSpPr>
          <p:cNvPr id="359" name="Google Shape;359;p43"/>
          <p:cNvSpPr txBox="1"/>
          <p:nvPr>
            <p:ph idx="4294967295" type="body"/>
          </p:nvPr>
        </p:nvSpPr>
        <p:spPr>
          <a:xfrm>
            <a:off x="845100" y="1417950"/>
            <a:ext cx="3999900" cy="31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Relevant fields:</a:t>
            </a:r>
            <a:endParaRPr/>
          </a:p>
          <a:p>
            <a:pPr indent="-317500" lvl="0" marL="457200" rtl="0" algn="l">
              <a:spcBef>
                <a:spcPts val="1600"/>
              </a:spcBef>
              <a:spcAft>
                <a:spcPts val="0"/>
              </a:spcAft>
              <a:buSzPts val="1400"/>
              <a:buChar char="●"/>
            </a:pPr>
            <a:r>
              <a:rPr lang="en"/>
              <a:t>Total installed price</a:t>
            </a:r>
            <a:endParaRPr/>
          </a:p>
          <a:p>
            <a:pPr indent="-317500" lvl="0" marL="457200" rtl="0" algn="l">
              <a:spcBef>
                <a:spcPts val="1600"/>
              </a:spcBef>
              <a:spcAft>
                <a:spcPts val="0"/>
              </a:spcAft>
              <a:buSzPts val="1400"/>
              <a:buChar char="●"/>
            </a:pPr>
            <a:r>
              <a:rPr lang="en"/>
              <a:t>System size (DC)</a:t>
            </a:r>
            <a:endParaRPr/>
          </a:p>
          <a:p>
            <a:pPr indent="-317500" lvl="0" marL="457200" rtl="0" algn="l">
              <a:spcBef>
                <a:spcPts val="1600"/>
              </a:spcBef>
              <a:spcAft>
                <a:spcPts val="0"/>
              </a:spcAft>
              <a:buSzPts val="1400"/>
              <a:buChar char="●"/>
            </a:pPr>
            <a:r>
              <a:rPr lang="en"/>
              <a:t>Rebate or grant</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Cost efficiency metric:</a:t>
            </a:r>
            <a:endParaRPr/>
          </a:p>
          <a:p>
            <a:pPr indent="-317500" lvl="0" marL="457200" rtl="0" algn="l">
              <a:spcBef>
                <a:spcPts val="1600"/>
              </a:spcBef>
              <a:spcAft>
                <a:spcPts val="1600"/>
              </a:spcAft>
              <a:buSzPts val="1400"/>
              <a:buChar char="●"/>
            </a:pPr>
            <a:r>
              <a:rPr lang="en"/>
              <a:t>Price per KW</a:t>
            </a:r>
            <a:endParaRPr/>
          </a:p>
        </p:txBody>
      </p:sp>
      <p:grpSp>
        <p:nvGrpSpPr>
          <p:cNvPr id="360" name="Google Shape;360;p43"/>
          <p:cNvGrpSpPr/>
          <p:nvPr/>
        </p:nvGrpSpPr>
        <p:grpSpPr>
          <a:xfrm>
            <a:off x="3784100" y="2284900"/>
            <a:ext cx="4354400" cy="724200"/>
            <a:chOff x="3784100" y="2284900"/>
            <a:chExt cx="4354400" cy="724200"/>
          </a:xfrm>
        </p:grpSpPr>
        <p:sp>
          <p:nvSpPr>
            <p:cNvPr id="361" name="Google Shape;361;p43"/>
            <p:cNvSpPr txBox="1"/>
            <p:nvPr/>
          </p:nvSpPr>
          <p:spPr>
            <a:xfrm>
              <a:off x="3784100" y="2485750"/>
              <a:ext cx="169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Price per KW = </a:t>
              </a:r>
              <a:endParaRPr>
                <a:solidFill>
                  <a:schemeClr val="dk1"/>
                </a:solidFill>
                <a:latin typeface="Lato"/>
                <a:ea typeface="Lato"/>
                <a:cs typeface="Lato"/>
                <a:sym typeface="Lato"/>
              </a:endParaRPr>
            </a:p>
          </p:txBody>
        </p:sp>
        <p:sp>
          <p:nvSpPr>
            <p:cNvPr id="362" name="Google Shape;362;p43"/>
            <p:cNvSpPr txBox="1"/>
            <p:nvPr/>
          </p:nvSpPr>
          <p:spPr>
            <a:xfrm>
              <a:off x="5125000" y="2284900"/>
              <a:ext cx="29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total installed price - rebate or grant</a:t>
              </a:r>
              <a:endParaRPr>
                <a:solidFill>
                  <a:schemeClr val="dk1"/>
                </a:solidFill>
                <a:latin typeface="Lato"/>
                <a:ea typeface="Lato"/>
                <a:cs typeface="Lato"/>
                <a:sym typeface="Lato"/>
              </a:endParaRPr>
            </a:p>
          </p:txBody>
        </p:sp>
        <p:sp>
          <p:nvSpPr>
            <p:cNvPr id="363" name="Google Shape;363;p43"/>
            <p:cNvSpPr txBox="1"/>
            <p:nvPr/>
          </p:nvSpPr>
          <p:spPr>
            <a:xfrm>
              <a:off x="5795500" y="2608900"/>
              <a:ext cx="164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system size (DC)</a:t>
              </a:r>
              <a:endParaRPr>
                <a:solidFill>
                  <a:schemeClr val="dk1"/>
                </a:solidFill>
                <a:latin typeface="Lato"/>
                <a:ea typeface="Lato"/>
                <a:cs typeface="Lato"/>
                <a:sym typeface="Lato"/>
              </a:endParaRPr>
            </a:p>
          </p:txBody>
        </p:sp>
        <p:cxnSp>
          <p:nvCxnSpPr>
            <p:cNvPr id="364" name="Google Shape;364;p43"/>
            <p:cNvCxnSpPr/>
            <p:nvPr/>
          </p:nvCxnSpPr>
          <p:spPr>
            <a:xfrm flipH="1" rot="10800000">
              <a:off x="5142400" y="2655625"/>
              <a:ext cx="2996100" cy="99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4"/>
          <p:cNvSpPr txBox="1"/>
          <p:nvPr>
            <p:ph type="title"/>
          </p:nvPr>
        </p:nvSpPr>
        <p:spPr>
          <a:xfrm>
            <a:off x="795528" y="594360"/>
            <a:ext cx="7552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 Engineering</a:t>
            </a:r>
            <a:endParaRPr/>
          </a:p>
        </p:txBody>
      </p:sp>
      <p:grpSp>
        <p:nvGrpSpPr>
          <p:cNvPr id="370" name="Google Shape;370;p44"/>
          <p:cNvGrpSpPr/>
          <p:nvPr/>
        </p:nvGrpSpPr>
        <p:grpSpPr>
          <a:xfrm>
            <a:off x="6195258" y="1480796"/>
            <a:ext cx="2494351" cy="2936368"/>
            <a:chOff x="6254516" y="1318143"/>
            <a:chExt cx="2604522" cy="2460300"/>
          </a:xfrm>
        </p:grpSpPr>
        <p:sp>
          <p:nvSpPr>
            <p:cNvPr id="371" name="Google Shape;371;p44"/>
            <p:cNvSpPr/>
            <p:nvPr/>
          </p:nvSpPr>
          <p:spPr>
            <a:xfrm rot="2700000">
              <a:off x="7239866" y="1053398"/>
              <a:ext cx="489601" cy="2989789"/>
            </a:xfrm>
            <a:prstGeom prst="roundRect">
              <a:avLst>
                <a:gd fmla="val 50000" name="adj"/>
              </a:avLst>
            </a:prstGeom>
            <a:solidFill>
              <a:srgbClr val="9225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4"/>
            <p:cNvSpPr/>
            <p:nvPr/>
          </p:nvSpPr>
          <p:spPr>
            <a:xfrm>
              <a:off x="644396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9225A5"/>
                  </a:solidFill>
                  <a:latin typeface="Roboto"/>
                  <a:ea typeface="Roboto"/>
                  <a:cs typeface="Roboto"/>
                  <a:sym typeface="Roboto"/>
                </a:rPr>
                <a:t>5</a:t>
              </a:r>
              <a:endParaRPr b="1" sz="900">
                <a:solidFill>
                  <a:srgbClr val="9225A5"/>
                </a:solidFill>
                <a:latin typeface="Roboto"/>
                <a:ea typeface="Roboto"/>
                <a:cs typeface="Roboto"/>
                <a:sym typeface="Roboto"/>
              </a:endParaRPr>
            </a:p>
          </p:txBody>
        </p:sp>
        <p:sp>
          <p:nvSpPr>
            <p:cNvPr id="373" name="Google Shape;373;p44"/>
            <p:cNvSpPr txBox="1"/>
            <p:nvPr/>
          </p:nvSpPr>
          <p:spPr>
            <a:xfrm rot="-2700000">
              <a:off x="6375763" y="2297099"/>
              <a:ext cx="2378424"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999999"/>
                  </a:solidFill>
                  <a:latin typeface="Roboto"/>
                  <a:ea typeface="Roboto"/>
                  <a:cs typeface="Roboto"/>
                  <a:sym typeface="Roboto"/>
                </a:rPr>
                <a:t>Feature Selection</a:t>
              </a:r>
              <a:endParaRPr b="1" sz="1100">
                <a:solidFill>
                  <a:srgbClr val="999999"/>
                </a:solidFill>
                <a:latin typeface="Roboto"/>
                <a:ea typeface="Roboto"/>
                <a:cs typeface="Roboto"/>
                <a:sym typeface="Roboto"/>
              </a:endParaRPr>
            </a:p>
          </p:txBody>
        </p:sp>
        <p:sp>
          <p:nvSpPr>
            <p:cNvPr id="374" name="Google Shape;374;p44"/>
            <p:cNvSpPr txBox="1"/>
            <p:nvPr/>
          </p:nvSpPr>
          <p:spPr>
            <a:xfrm rot="-2700000">
              <a:off x="6788358"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rgbClr val="999999"/>
                  </a:solidFill>
                  <a:latin typeface="Roboto"/>
                  <a:ea typeface="Roboto"/>
                  <a:cs typeface="Roboto"/>
                  <a:sym typeface="Roboto"/>
                </a:rPr>
                <a:t>Select 400 best features with f-regression trained on train, applied to train and test</a:t>
              </a:r>
              <a:endParaRPr b="1" sz="800">
                <a:solidFill>
                  <a:srgbClr val="999999"/>
                </a:solidFill>
                <a:latin typeface="Roboto"/>
                <a:ea typeface="Roboto"/>
                <a:cs typeface="Roboto"/>
                <a:sym typeface="Roboto"/>
              </a:endParaRPr>
            </a:p>
          </p:txBody>
        </p:sp>
      </p:grpSp>
      <p:grpSp>
        <p:nvGrpSpPr>
          <p:cNvPr id="375" name="Google Shape;375;p44"/>
          <p:cNvGrpSpPr/>
          <p:nvPr/>
        </p:nvGrpSpPr>
        <p:grpSpPr>
          <a:xfrm>
            <a:off x="4765317" y="1480796"/>
            <a:ext cx="2494351" cy="2936368"/>
            <a:chOff x="4761418" y="1318143"/>
            <a:chExt cx="2604522" cy="2460300"/>
          </a:xfrm>
        </p:grpSpPr>
        <p:sp>
          <p:nvSpPr>
            <p:cNvPr id="376" name="Google Shape;376;p44"/>
            <p:cNvSpPr/>
            <p:nvPr/>
          </p:nvSpPr>
          <p:spPr>
            <a:xfrm rot="2700000">
              <a:off x="5746767" y="1053398"/>
              <a:ext cx="489601" cy="2989789"/>
            </a:xfrm>
            <a:prstGeom prst="roundRect">
              <a:avLst>
                <a:gd fmla="val 50000" name="adj"/>
              </a:avLst>
            </a:prstGeom>
            <a:solidFill>
              <a:srgbClr val="7F20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4"/>
            <p:cNvSpPr/>
            <p:nvPr/>
          </p:nvSpPr>
          <p:spPr>
            <a:xfrm>
              <a:off x="4950863"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7F2090"/>
                  </a:solidFill>
                  <a:latin typeface="Roboto"/>
                  <a:ea typeface="Roboto"/>
                  <a:cs typeface="Roboto"/>
                  <a:sym typeface="Roboto"/>
                </a:rPr>
                <a:t>4</a:t>
              </a:r>
              <a:endParaRPr b="1" sz="900">
                <a:solidFill>
                  <a:srgbClr val="7F2090"/>
                </a:solidFill>
                <a:latin typeface="Roboto"/>
                <a:ea typeface="Roboto"/>
                <a:cs typeface="Roboto"/>
                <a:sym typeface="Roboto"/>
              </a:endParaRPr>
            </a:p>
          </p:txBody>
        </p:sp>
        <p:sp>
          <p:nvSpPr>
            <p:cNvPr id="378" name="Google Shape;378;p44"/>
            <p:cNvSpPr txBox="1"/>
            <p:nvPr/>
          </p:nvSpPr>
          <p:spPr>
            <a:xfrm rot="-2700000">
              <a:off x="48964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999999"/>
                  </a:solidFill>
                  <a:latin typeface="Roboto"/>
                  <a:ea typeface="Roboto"/>
                  <a:cs typeface="Roboto"/>
                  <a:sym typeface="Roboto"/>
                </a:rPr>
                <a:t>Feature Scaling</a:t>
              </a:r>
              <a:endParaRPr b="1" sz="1100">
                <a:solidFill>
                  <a:srgbClr val="999999"/>
                </a:solidFill>
                <a:latin typeface="Roboto"/>
                <a:ea typeface="Roboto"/>
                <a:cs typeface="Roboto"/>
                <a:sym typeface="Roboto"/>
              </a:endParaRPr>
            </a:p>
          </p:txBody>
        </p:sp>
        <p:sp>
          <p:nvSpPr>
            <p:cNvPr id="379" name="Google Shape;379;p44"/>
            <p:cNvSpPr txBox="1"/>
            <p:nvPr/>
          </p:nvSpPr>
          <p:spPr>
            <a:xfrm rot="-2700000">
              <a:off x="5295260"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rgbClr val="999999"/>
                  </a:solidFill>
                  <a:latin typeface="Roboto"/>
                  <a:ea typeface="Roboto"/>
                  <a:cs typeface="Roboto"/>
                  <a:sym typeface="Roboto"/>
                </a:rPr>
                <a:t>Standard scaler fit to train data, applied to train and test sets</a:t>
              </a:r>
              <a:endParaRPr b="1" sz="800">
                <a:solidFill>
                  <a:srgbClr val="999999"/>
                </a:solidFill>
                <a:latin typeface="Roboto"/>
                <a:ea typeface="Roboto"/>
                <a:cs typeface="Roboto"/>
                <a:sym typeface="Roboto"/>
              </a:endParaRPr>
            </a:p>
          </p:txBody>
        </p:sp>
      </p:grpSp>
      <p:grpSp>
        <p:nvGrpSpPr>
          <p:cNvPr id="380" name="Google Shape;380;p44"/>
          <p:cNvGrpSpPr/>
          <p:nvPr/>
        </p:nvGrpSpPr>
        <p:grpSpPr>
          <a:xfrm>
            <a:off x="3336748" y="1480796"/>
            <a:ext cx="2494351" cy="2936368"/>
            <a:chOff x="3269751" y="1318143"/>
            <a:chExt cx="2604522" cy="2460300"/>
          </a:xfrm>
        </p:grpSpPr>
        <p:sp>
          <p:nvSpPr>
            <p:cNvPr id="381" name="Google Shape;381;p44"/>
            <p:cNvSpPr/>
            <p:nvPr/>
          </p:nvSpPr>
          <p:spPr>
            <a:xfrm rot="2700000">
              <a:off x="4255100" y="1053398"/>
              <a:ext cx="489601" cy="2989789"/>
            </a:xfrm>
            <a:prstGeom prst="roundRect">
              <a:avLst>
                <a:gd fmla="val 50000" name="adj"/>
              </a:avLst>
            </a:prstGeom>
            <a:solidFill>
              <a:srgbClr val="761E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4"/>
            <p:cNvSpPr/>
            <p:nvPr/>
          </p:nvSpPr>
          <p:spPr>
            <a:xfrm>
              <a:off x="3459197"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761E86"/>
                  </a:solidFill>
                  <a:latin typeface="Roboto"/>
                  <a:ea typeface="Roboto"/>
                  <a:cs typeface="Roboto"/>
                  <a:sym typeface="Roboto"/>
                </a:rPr>
                <a:t>3</a:t>
              </a:r>
              <a:endParaRPr b="1" sz="900">
                <a:solidFill>
                  <a:srgbClr val="761E86"/>
                </a:solidFill>
                <a:latin typeface="Roboto"/>
                <a:ea typeface="Roboto"/>
                <a:cs typeface="Roboto"/>
                <a:sym typeface="Roboto"/>
              </a:endParaRPr>
            </a:p>
          </p:txBody>
        </p:sp>
        <p:sp>
          <p:nvSpPr>
            <p:cNvPr id="383" name="Google Shape;383;p44"/>
            <p:cNvSpPr txBox="1"/>
            <p:nvPr/>
          </p:nvSpPr>
          <p:spPr>
            <a:xfrm rot="-2700000">
              <a:off x="34047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999999"/>
                  </a:solidFill>
                  <a:latin typeface="Roboto"/>
                  <a:ea typeface="Roboto"/>
                  <a:cs typeface="Roboto"/>
                  <a:sym typeface="Roboto"/>
                </a:rPr>
                <a:t>Missing Value Imputation</a:t>
              </a:r>
              <a:endParaRPr b="1" sz="1100">
                <a:solidFill>
                  <a:srgbClr val="999999"/>
                </a:solidFill>
                <a:latin typeface="Roboto"/>
                <a:ea typeface="Roboto"/>
                <a:cs typeface="Roboto"/>
                <a:sym typeface="Roboto"/>
              </a:endParaRPr>
            </a:p>
          </p:txBody>
        </p:sp>
        <p:sp>
          <p:nvSpPr>
            <p:cNvPr id="384" name="Google Shape;384;p44"/>
            <p:cNvSpPr txBox="1"/>
            <p:nvPr/>
          </p:nvSpPr>
          <p:spPr>
            <a:xfrm rot="-2700000">
              <a:off x="3803593"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rgbClr val="999999"/>
                  </a:solidFill>
                  <a:latin typeface="Roboto"/>
                  <a:ea typeface="Roboto"/>
                  <a:cs typeface="Roboto"/>
                  <a:sym typeface="Roboto"/>
                </a:rPr>
                <a:t>Simple imputer using most common value fit on train set, applied to train and test sets</a:t>
              </a:r>
              <a:endParaRPr b="1" sz="800">
                <a:solidFill>
                  <a:srgbClr val="999999"/>
                </a:solidFill>
                <a:latin typeface="Roboto"/>
                <a:ea typeface="Roboto"/>
                <a:cs typeface="Roboto"/>
                <a:sym typeface="Roboto"/>
              </a:endParaRPr>
            </a:p>
          </p:txBody>
        </p:sp>
      </p:grpSp>
      <p:grpSp>
        <p:nvGrpSpPr>
          <p:cNvPr id="385" name="Google Shape;385;p44"/>
          <p:cNvGrpSpPr/>
          <p:nvPr/>
        </p:nvGrpSpPr>
        <p:grpSpPr>
          <a:xfrm>
            <a:off x="1906782" y="1480796"/>
            <a:ext cx="2494351" cy="2936368"/>
            <a:chOff x="1776626" y="1318143"/>
            <a:chExt cx="2604522" cy="2460300"/>
          </a:xfrm>
        </p:grpSpPr>
        <p:grpSp>
          <p:nvGrpSpPr>
            <p:cNvPr id="386" name="Google Shape;386;p44"/>
            <p:cNvGrpSpPr/>
            <p:nvPr/>
          </p:nvGrpSpPr>
          <p:grpSpPr>
            <a:xfrm>
              <a:off x="1776626" y="1318143"/>
              <a:ext cx="2604522" cy="2460300"/>
              <a:chOff x="1776626" y="1318143"/>
              <a:chExt cx="2604522" cy="2460300"/>
            </a:xfrm>
          </p:grpSpPr>
          <p:sp>
            <p:nvSpPr>
              <p:cNvPr id="387" name="Google Shape;387;p44"/>
              <p:cNvSpPr/>
              <p:nvPr/>
            </p:nvSpPr>
            <p:spPr>
              <a:xfrm rot="2700000">
                <a:off x="2761975" y="1053398"/>
                <a:ext cx="489601" cy="2989789"/>
              </a:xfrm>
              <a:prstGeom prst="roundRect">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4"/>
              <p:cNvSpPr txBox="1"/>
              <p:nvPr/>
            </p:nvSpPr>
            <p:spPr>
              <a:xfrm rot="-2700000">
                <a:off x="1899549" y="2297849"/>
                <a:ext cx="2376303"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999999"/>
                    </a:solidFill>
                    <a:latin typeface="Roboto"/>
                    <a:ea typeface="Roboto"/>
                    <a:cs typeface="Roboto"/>
                    <a:sym typeface="Roboto"/>
                  </a:rPr>
                  <a:t>Train-Test Split</a:t>
                </a:r>
                <a:endParaRPr b="1" sz="1100">
                  <a:solidFill>
                    <a:srgbClr val="999999"/>
                  </a:solidFill>
                  <a:latin typeface="Roboto"/>
                  <a:ea typeface="Roboto"/>
                  <a:cs typeface="Roboto"/>
                  <a:sym typeface="Roboto"/>
                </a:endParaRPr>
              </a:p>
            </p:txBody>
          </p:sp>
          <p:sp>
            <p:nvSpPr>
              <p:cNvPr id="389" name="Google Shape;389;p44"/>
              <p:cNvSpPr txBox="1"/>
              <p:nvPr/>
            </p:nvSpPr>
            <p:spPr>
              <a:xfrm rot="-2700000">
                <a:off x="2310468"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rgbClr val="999999"/>
                    </a:solidFill>
                    <a:latin typeface="Roboto"/>
                    <a:ea typeface="Roboto"/>
                    <a:cs typeface="Roboto"/>
                    <a:sym typeface="Roboto"/>
                  </a:rPr>
                  <a:t>Dataset split into 75% training set and 25% test set</a:t>
                </a:r>
                <a:endParaRPr b="1" sz="800">
                  <a:solidFill>
                    <a:srgbClr val="999999"/>
                  </a:solidFill>
                  <a:latin typeface="Roboto"/>
                  <a:ea typeface="Roboto"/>
                  <a:cs typeface="Roboto"/>
                  <a:sym typeface="Roboto"/>
                </a:endParaRPr>
              </a:p>
            </p:txBody>
          </p:sp>
        </p:grpSp>
        <p:sp>
          <p:nvSpPr>
            <p:cNvPr id="390" name="Google Shape;390;p44"/>
            <p:cNvSpPr/>
            <p:nvPr/>
          </p:nvSpPr>
          <p:spPr>
            <a:xfrm>
              <a:off x="196607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701C7F"/>
                  </a:solidFill>
                  <a:latin typeface="Roboto"/>
                  <a:ea typeface="Roboto"/>
                  <a:cs typeface="Roboto"/>
                  <a:sym typeface="Roboto"/>
                </a:rPr>
                <a:t>2</a:t>
              </a:r>
              <a:endParaRPr b="1" sz="900">
                <a:solidFill>
                  <a:srgbClr val="701C7F"/>
                </a:solidFill>
                <a:latin typeface="Roboto"/>
                <a:ea typeface="Roboto"/>
                <a:cs typeface="Roboto"/>
                <a:sym typeface="Roboto"/>
              </a:endParaRPr>
            </a:p>
          </p:txBody>
        </p:sp>
      </p:grpSp>
      <p:grpSp>
        <p:nvGrpSpPr>
          <p:cNvPr id="391" name="Google Shape;391;p44"/>
          <p:cNvGrpSpPr/>
          <p:nvPr/>
        </p:nvGrpSpPr>
        <p:grpSpPr>
          <a:xfrm>
            <a:off x="478213" y="1480796"/>
            <a:ext cx="2494351" cy="2936368"/>
            <a:chOff x="284959" y="1318143"/>
            <a:chExt cx="2604522" cy="2460300"/>
          </a:xfrm>
        </p:grpSpPr>
        <p:sp>
          <p:nvSpPr>
            <p:cNvPr id="392" name="Google Shape;392;p44"/>
            <p:cNvSpPr/>
            <p:nvPr/>
          </p:nvSpPr>
          <p:spPr>
            <a:xfrm rot="2700000">
              <a:off x="1270309" y="1053398"/>
              <a:ext cx="489601" cy="2989789"/>
            </a:xfrm>
            <a:prstGeom prst="roundRect">
              <a:avLst>
                <a:gd fmla="val 50000" name="adj"/>
              </a:avLst>
            </a:prstGeom>
            <a:solidFill>
              <a:srgbClr val="5515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4"/>
            <p:cNvSpPr/>
            <p:nvPr/>
          </p:nvSpPr>
          <p:spPr>
            <a:xfrm>
              <a:off x="472955"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551561"/>
                  </a:solidFill>
                  <a:latin typeface="Roboto"/>
                  <a:ea typeface="Roboto"/>
                  <a:cs typeface="Roboto"/>
                  <a:sym typeface="Roboto"/>
                </a:rPr>
                <a:t>1</a:t>
              </a:r>
              <a:endParaRPr b="1" sz="900">
                <a:solidFill>
                  <a:srgbClr val="551561"/>
                </a:solidFill>
                <a:latin typeface="Roboto"/>
                <a:ea typeface="Roboto"/>
                <a:cs typeface="Roboto"/>
                <a:sym typeface="Roboto"/>
              </a:endParaRPr>
            </a:p>
          </p:txBody>
        </p:sp>
        <p:sp>
          <p:nvSpPr>
            <p:cNvPr id="394" name="Google Shape;394;p44"/>
            <p:cNvSpPr txBox="1"/>
            <p:nvPr/>
          </p:nvSpPr>
          <p:spPr>
            <a:xfrm rot="-2700000">
              <a:off x="414317" y="2300549"/>
              <a:ext cx="2368666"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1"/>
                  </a:solidFill>
                  <a:latin typeface="Roboto"/>
                  <a:ea typeface="Roboto"/>
                  <a:cs typeface="Roboto"/>
                  <a:sym typeface="Roboto"/>
                </a:rPr>
                <a:t>Dummy Variables</a:t>
              </a:r>
              <a:endParaRPr b="1" sz="1100">
                <a:solidFill>
                  <a:schemeClr val="dk1"/>
                </a:solidFill>
                <a:latin typeface="Roboto"/>
                <a:ea typeface="Roboto"/>
                <a:cs typeface="Roboto"/>
                <a:sym typeface="Roboto"/>
              </a:endParaRPr>
            </a:p>
          </p:txBody>
        </p:sp>
        <p:sp>
          <p:nvSpPr>
            <p:cNvPr id="395" name="Google Shape;395;p44"/>
            <p:cNvSpPr txBox="1"/>
            <p:nvPr/>
          </p:nvSpPr>
          <p:spPr>
            <a:xfrm rot="-2700000">
              <a:off x="818801"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chemeClr val="dk1"/>
                  </a:solidFill>
                  <a:latin typeface="Roboto"/>
                  <a:ea typeface="Roboto"/>
                  <a:cs typeface="Roboto"/>
                  <a:sym typeface="Roboto"/>
                </a:rPr>
                <a:t>Categorical features with more than 30 instances dummied</a:t>
              </a:r>
              <a:endParaRPr b="1" sz="800">
                <a:solidFill>
                  <a:schemeClr val="dk1"/>
                </a:solidFill>
                <a:latin typeface="Roboto"/>
                <a:ea typeface="Roboto"/>
                <a:cs typeface="Roboto"/>
                <a:sym typeface="Roboto"/>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5"/>
          <p:cNvSpPr txBox="1"/>
          <p:nvPr>
            <p:ph type="title"/>
          </p:nvPr>
        </p:nvSpPr>
        <p:spPr>
          <a:xfrm>
            <a:off x="795528" y="594360"/>
            <a:ext cx="7552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 Engineering</a:t>
            </a:r>
            <a:endParaRPr/>
          </a:p>
        </p:txBody>
      </p:sp>
      <p:grpSp>
        <p:nvGrpSpPr>
          <p:cNvPr id="401" name="Google Shape;401;p45"/>
          <p:cNvGrpSpPr/>
          <p:nvPr/>
        </p:nvGrpSpPr>
        <p:grpSpPr>
          <a:xfrm>
            <a:off x="6195258" y="1480796"/>
            <a:ext cx="2494351" cy="2936368"/>
            <a:chOff x="6254516" y="1318143"/>
            <a:chExt cx="2604522" cy="2460300"/>
          </a:xfrm>
        </p:grpSpPr>
        <p:sp>
          <p:nvSpPr>
            <p:cNvPr id="402" name="Google Shape;402;p45"/>
            <p:cNvSpPr/>
            <p:nvPr/>
          </p:nvSpPr>
          <p:spPr>
            <a:xfrm rot="2700000">
              <a:off x="7239866" y="1053398"/>
              <a:ext cx="489601" cy="2989789"/>
            </a:xfrm>
            <a:prstGeom prst="roundRect">
              <a:avLst>
                <a:gd fmla="val 50000" name="adj"/>
              </a:avLst>
            </a:prstGeom>
            <a:solidFill>
              <a:srgbClr val="9225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5"/>
            <p:cNvSpPr/>
            <p:nvPr/>
          </p:nvSpPr>
          <p:spPr>
            <a:xfrm>
              <a:off x="644396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9225A5"/>
                  </a:solidFill>
                  <a:latin typeface="Roboto"/>
                  <a:ea typeface="Roboto"/>
                  <a:cs typeface="Roboto"/>
                  <a:sym typeface="Roboto"/>
                </a:rPr>
                <a:t>5</a:t>
              </a:r>
              <a:endParaRPr b="1" sz="900">
                <a:solidFill>
                  <a:srgbClr val="9225A5"/>
                </a:solidFill>
                <a:latin typeface="Roboto"/>
                <a:ea typeface="Roboto"/>
                <a:cs typeface="Roboto"/>
                <a:sym typeface="Roboto"/>
              </a:endParaRPr>
            </a:p>
          </p:txBody>
        </p:sp>
        <p:sp>
          <p:nvSpPr>
            <p:cNvPr id="404" name="Google Shape;404;p45"/>
            <p:cNvSpPr txBox="1"/>
            <p:nvPr/>
          </p:nvSpPr>
          <p:spPr>
            <a:xfrm rot="-2700000">
              <a:off x="6375763" y="2297099"/>
              <a:ext cx="2378424"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999999"/>
                  </a:solidFill>
                  <a:latin typeface="Roboto"/>
                  <a:ea typeface="Roboto"/>
                  <a:cs typeface="Roboto"/>
                  <a:sym typeface="Roboto"/>
                </a:rPr>
                <a:t>Feature Selection</a:t>
              </a:r>
              <a:endParaRPr b="1" sz="1100">
                <a:solidFill>
                  <a:srgbClr val="999999"/>
                </a:solidFill>
                <a:latin typeface="Roboto"/>
                <a:ea typeface="Roboto"/>
                <a:cs typeface="Roboto"/>
                <a:sym typeface="Roboto"/>
              </a:endParaRPr>
            </a:p>
          </p:txBody>
        </p:sp>
        <p:sp>
          <p:nvSpPr>
            <p:cNvPr id="405" name="Google Shape;405;p45"/>
            <p:cNvSpPr txBox="1"/>
            <p:nvPr/>
          </p:nvSpPr>
          <p:spPr>
            <a:xfrm rot="-2700000">
              <a:off x="6788358"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rgbClr val="999999"/>
                  </a:solidFill>
                  <a:latin typeface="Roboto"/>
                  <a:ea typeface="Roboto"/>
                  <a:cs typeface="Roboto"/>
                  <a:sym typeface="Roboto"/>
                </a:rPr>
                <a:t>Select 400 best features with f-regression trained on train, applied to train and test</a:t>
              </a:r>
              <a:endParaRPr b="1" sz="800">
                <a:solidFill>
                  <a:srgbClr val="999999"/>
                </a:solidFill>
                <a:latin typeface="Roboto"/>
                <a:ea typeface="Roboto"/>
                <a:cs typeface="Roboto"/>
                <a:sym typeface="Roboto"/>
              </a:endParaRPr>
            </a:p>
          </p:txBody>
        </p:sp>
      </p:grpSp>
      <p:grpSp>
        <p:nvGrpSpPr>
          <p:cNvPr id="406" name="Google Shape;406;p45"/>
          <p:cNvGrpSpPr/>
          <p:nvPr/>
        </p:nvGrpSpPr>
        <p:grpSpPr>
          <a:xfrm>
            <a:off x="4765317" y="1480796"/>
            <a:ext cx="2494351" cy="2936368"/>
            <a:chOff x="4761418" y="1318143"/>
            <a:chExt cx="2604522" cy="2460300"/>
          </a:xfrm>
        </p:grpSpPr>
        <p:sp>
          <p:nvSpPr>
            <p:cNvPr id="407" name="Google Shape;407;p45"/>
            <p:cNvSpPr/>
            <p:nvPr/>
          </p:nvSpPr>
          <p:spPr>
            <a:xfrm rot="2700000">
              <a:off x="5746767" y="1053398"/>
              <a:ext cx="489601" cy="2989789"/>
            </a:xfrm>
            <a:prstGeom prst="roundRect">
              <a:avLst>
                <a:gd fmla="val 50000" name="adj"/>
              </a:avLst>
            </a:prstGeom>
            <a:solidFill>
              <a:srgbClr val="7F20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5"/>
            <p:cNvSpPr/>
            <p:nvPr/>
          </p:nvSpPr>
          <p:spPr>
            <a:xfrm>
              <a:off x="4950863"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7F2090"/>
                  </a:solidFill>
                  <a:latin typeface="Roboto"/>
                  <a:ea typeface="Roboto"/>
                  <a:cs typeface="Roboto"/>
                  <a:sym typeface="Roboto"/>
                </a:rPr>
                <a:t>4</a:t>
              </a:r>
              <a:endParaRPr b="1" sz="900">
                <a:solidFill>
                  <a:srgbClr val="7F2090"/>
                </a:solidFill>
                <a:latin typeface="Roboto"/>
                <a:ea typeface="Roboto"/>
                <a:cs typeface="Roboto"/>
                <a:sym typeface="Roboto"/>
              </a:endParaRPr>
            </a:p>
          </p:txBody>
        </p:sp>
        <p:sp>
          <p:nvSpPr>
            <p:cNvPr id="409" name="Google Shape;409;p45"/>
            <p:cNvSpPr txBox="1"/>
            <p:nvPr/>
          </p:nvSpPr>
          <p:spPr>
            <a:xfrm rot="-2700000">
              <a:off x="48964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999999"/>
                  </a:solidFill>
                  <a:latin typeface="Roboto"/>
                  <a:ea typeface="Roboto"/>
                  <a:cs typeface="Roboto"/>
                  <a:sym typeface="Roboto"/>
                </a:rPr>
                <a:t>Feature Scaling</a:t>
              </a:r>
              <a:endParaRPr b="1" sz="1100">
                <a:solidFill>
                  <a:srgbClr val="999999"/>
                </a:solidFill>
                <a:latin typeface="Roboto"/>
                <a:ea typeface="Roboto"/>
                <a:cs typeface="Roboto"/>
                <a:sym typeface="Roboto"/>
              </a:endParaRPr>
            </a:p>
          </p:txBody>
        </p:sp>
        <p:sp>
          <p:nvSpPr>
            <p:cNvPr id="410" name="Google Shape;410;p45"/>
            <p:cNvSpPr txBox="1"/>
            <p:nvPr/>
          </p:nvSpPr>
          <p:spPr>
            <a:xfrm rot="-2700000">
              <a:off x="5295260"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rgbClr val="999999"/>
                  </a:solidFill>
                  <a:latin typeface="Roboto"/>
                  <a:ea typeface="Roboto"/>
                  <a:cs typeface="Roboto"/>
                  <a:sym typeface="Roboto"/>
                </a:rPr>
                <a:t>Standard scaler fit to train data, applied to train and test sets</a:t>
              </a:r>
              <a:endParaRPr b="1" sz="800">
                <a:solidFill>
                  <a:srgbClr val="999999"/>
                </a:solidFill>
                <a:latin typeface="Roboto"/>
                <a:ea typeface="Roboto"/>
                <a:cs typeface="Roboto"/>
                <a:sym typeface="Roboto"/>
              </a:endParaRPr>
            </a:p>
          </p:txBody>
        </p:sp>
      </p:grpSp>
      <p:grpSp>
        <p:nvGrpSpPr>
          <p:cNvPr id="411" name="Google Shape;411;p45"/>
          <p:cNvGrpSpPr/>
          <p:nvPr/>
        </p:nvGrpSpPr>
        <p:grpSpPr>
          <a:xfrm>
            <a:off x="3336748" y="1480796"/>
            <a:ext cx="2494351" cy="2936368"/>
            <a:chOff x="3269751" y="1318143"/>
            <a:chExt cx="2604522" cy="2460300"/>
          </a:xfrm>
        </p:grpSpPr>
        <p:sp>
          <p:nvSpPr>
            <p:cNvPr id="412" name="Google Shape;412;p45"/>
            <p:cNvSpPr/>
            <p:nvPr/>
          </p:nvSpPr>
          <p:spPr>
            <a:xfrm rot="2700000">
              <a:off x="4255100" y="1053398"/>
              <a:ext cx="489601" cy="2989789"/>
            </a:xfrm>
            <a:prstGeom prst="roundRect">
              <a:avLst>
                <a:gd fmla="val 50000" name="adj"/>
              </a:avLst>
            </a:prstGeom>
            <a:solidFill>
              <a:srgbClr val="761E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5"/>
            <p:cNvSpPr/>
            <p:nvPr/>
          </p:nvSpPr>
          <p:spPr>
            <a:xfrm>
              <a:off x="3459197"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761E86"/>
                  </a:solidFill>
                  <a:latin typeface="Roboto"/>
                  <a:ea typeface="Roboto"/>
                  <a:cs typeface="Roboto"/>
                  <a:sym typeface="Roboto"/>
                </a:rPr>
                <a:t>3</a:t>
              </a:r>
              <a:endParaRPr b="1" sz="900">
                <a:solidFill>
                  <a:srgbClr val="761E86"/>
                </a:solidFill>
                <a:latin typeface="Roboto"/>
                <a:ea typeface="Roboto"/>
                <a:cs typeface="Roboto"/>
                <a:sym typeface="Roboto"/>
              </a:endParaRPr>
            </a:p>
          </p:txBody>
        </p:sp>
        <p:sp>
          <p:nvSpPr>
            <p:cNvPr id="414" name="Google Shape;414;p45"/>
            <p:cNvSpPr txBox="1"/>
            <p:nvPr/>
          </p:nvSpPr>
          <p:spPr>
            <a:xfrm rot="-2700000">
              <a:off x="34047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999999"/>
                  </a:solidFill>
                  <a:latin typeface="Roboto"/>
                  <a:ea typeface="Roboto"/>
                  <a:cs typeface="Roboto"/>
                  <a:sym typeface="Roboto"/>
                </a:rPr>
                <a:t>Missing Value Imputation</a:t>
              </a:r>
              <a:endParaRPr b="1" sz="1100">
                <a:solidFill>
                  <a:srgbClr val="999999"/>
                </a:solidFill>
                <a:latin typeface="Roboto"/>
                <a:ea typeface="Roboto"/>
                <a:cs typeface="Roboto"/>
                <a:sym typeface="Roboto"/>
              </a:endParaRPr>
            </a:p>
          </p:txBody>
        </p:sp>
        <p:sp>
          <p:nvSpPr>
            <p:cNvPr id="415" name="Google Shape;415;p45"/>
            <p:cNvSpPr txBox="1"/>
            <p:nvPr/>
          </p:nvSpPr>
          <p:spPr>
            <a:xfrm rot="-2700000">
              <a:off x="3803593"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rgbClr val="999999"/>
                  </a:solidFill>
                  <a:latin typeface="Roboto"/>
                  <a:ea typeface="Roboto"/>
                  <a:cs typeface="Roboto"/>
                  <a:sym typeface="Roboto"/>
                </a:rPr>
                <a:t>Simple imputer using most common value fit on train set, applied to train and test sets</a:t>
              </a:r>
              <a:endParaRPr b="1" sz="800">
                <a:solidFill>
                  <a:srgbClr val="999999"/>
                </a:solidFill>
                <a:latin typeface="Roboto"/>
                <a:ea typeface="Roboto"/>
                <a:cs typeface="Roboto"/>
                <a:sym typeface="Roboto"/>
              </a:endParaRPr>
            </a:p>
          </p:txBody>
        </p:sp>
      </p:grpSp>
      <p:grpSp>
        <p:nvGrpSpPr>
          <p:cNvPr id="416" name="Google Shape;416;p45"/>
          <p:cNvGrpSpPr/>
          <p:nvPr/>
        </p:nvGrpSpPr>
        <p:grpSpPr>
          <a:xfrm>
            <a:off x="1906782" y="1480796"/>
            <a:ext cx="2494351" cy="2936368"/>
            <a:chOff x="1776626" y="1318143"/>
            <a:chExt cx="2604522" cy="2460300"/>
          </a:xfrm>
        </p:grpSpPr>
        <p:grpSp>
          <p:nvGrpSpPr>
            <p:cNvPr id="417" name="Google Shape;417;p45"/>
            <p:cNvGrpSpPr/>
            <p:nvPr/>
          </p:nvGrpSpPr>
          <p:grpSpPr>
            <a:xfrm>
              <a:off x="1776626" y="1318143"/>
              <a:ext cx="2604522" cy="2460300"/>
              <a:chOff x="1776626" y="1318143"/>
              <a:chExt cx="2604522" cy="2460300"/>
            </a:xfrm>
          </p:grpSpPr>
          <p:sp>
            <p:nvSpPr>
              <p:cNvPr id="418" name="Google Shape;418;p45"/>
              <p:cNvSpPr/>
              <p:nvPr/>
            </p:nvSpPr>
            <p:spPr>
              <a:xfrm rot="2700000">
                <a:off x="2761975" y="1053398"/>
                <a:ext cx="489601" cy="2989789"/>
              </a:xfrm>
              <a:prstGeom prst="roundRect">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5"/>
              <p:cNvSpPr txBox="1"/>
              <p:nvPr/>
            </p:nvSpPr>
            <p:spPr>
              <a:xfrm rot="-2700000">
                <a:off x="1899549" y="2297849"/>
                <a:ext cx="2376303"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1"/>
                    </a:solidFill>
                    <a:latin typeface="Roboto"/>
                    <a:ea typeface="Roboto"/>
                    <a:cs typeface="Roboto"/>
                    <a:sym typeface="Roboto"/>
                  </a:rPr>
                  <a:t>Train-Test Split</a:t>
                </a:r>
                <a:endParaRPr b="1" sz="1100">
                  <a:solidFill>
                    <a:schemeClr val="dk1"/>
                  </a:solidFill>
                  <a:latin typeface="Roboto"/>
                  <a:ea typeface="Roboto"/>
                  <a:cs typeface="Roboto"/>
                  <a:sym typeface="Roboto"/>
                </a:endParaRPr>
              </a:p>
            </p:txBody>
          </p:sp>
          <p:sp>
            <p:nvSpPr>
              <p:cNvPr id="420" name="Google Shape;420;p45"/>
              <p:cNvSpPr txBox="1"/>
              <p:nvPr/>
            </p:nvSpPr>
            <p:spPr>
              <a:xfrm rot="-2700000">
                <a:off x="2310468"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chemeClr val="dk1"/>
                    </a:solidFill>
                    <a:latin typeface="Roboto"/>
                    <a:ea typeface="Roboto"/>
                    <a:cs typeface="Roboto"/>
                    <a:sym typeface="Roboto"/>
                  </a:rPr>
                  <a:t>Dataset split into 75% training set and 25% test set</a:t>
                </a:r>
                <a:endParaRPr b="1" sz="800">
                  <a:solidFill>
                    <a:schemeClr val="dk1"/>
                  </a:solidFill>
                  <a:latin typeface="Roboto"/>
                  <a:ea typeface="Roboto"/>
                  <a:cs typeface="Roboto"/>
                  <a:sym typeface="Roboto"/>
                </a:endParaRPr>
              </a:p>
            </p:txBody>
          </p:sp>
        </p:grpSp>
        <p:sp>
          <p:nvSpPr>
            <p:cNvPr id="421" name="Google Shape;421;p45"/>
            <p:cNvSpPr/>
            <p:nvPr/>
          </p:nvSpPr>
          <p:spPr>
            <a:xfrm>
              <a:off x="196607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701C7F"/>
                  </a:solidFill>
                  <a:latin typeface="Roboto"/>
                  <a:ea typeface="Roboto"/>
                  <a:cs typeface="Roboto"/>
                  <a:sym typeface="Roboto"/>
                </a:rPr>
                <a:t>2</a:t>
              </a:r>
              <a:endParaRPr b="1" sz="900">
                <a:solidFill>
                  <a:srgbClr val="701C7F"/>
                </a:solidFill>
                <a:latin typeface="Roboto"/>
                <a:ea typeface="Roboto"/>
                <a:cs typeface="Roboto"/>
                <a:sym typeface="Roboto"/>
              </a:endParaRPr>
            </a:p>
          </p:txBody>
        </p:sp>
      </p:grpSp>
      <p:grpSp>
        <p:nvGrpSpPr>
          <p:cNvPr id="422" name="Google Shape;422;p45"/>
          <p:cNvGrpSpPr/>
          <p:nvPr/>
        </p:nvGrpSpPr>
        <p:grpSpPr>
          <a:xfrm>
            <a:off x="478213" y="1480796"/>
            <a:ext cx="2494351" cy="2936368"/>
            <a:chOff x="284959" y="1318143"/>
            <a:chExt cx="2604522" cy="2460300"/>
          </a:xfrm>
        </p:grpSpPr>
        <p:sp>
          <p:nvSpPr>
            <p:cNvPr id="423" name="Google Shape;423;p45"/>
            <p:cNvSpPr/>
            <p:nvPr/>
          </p:nvSpPr>
          <p:spPr>
            <a:xfrm rot="2700000">
              <a:off x="1270309" y="1053398"/>
              <a:ext cx="489601" cy="2989789"/>
            </a:xfrm>
            <a:prstGeom prst="roundRect">
              <a:avLst>
                <a:gd fmla="val 50000" name="adj"/>
              </a:avLst>
            </a:prstGeom>
            <a:solidFill>
              <a:srgbClr val="5515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5"/>
            <p:cNvSpPr/>
            <p:nvPr/>
          </p:nvSpPr>
          <p:spPr>
            <a:xfrm>
              <a:off x="472955"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551561"/>
                  </a:solidFill>
                  <a:latin typeface="Roboto"/>
                  <a:ea typeface="Roboto"/>
                  <a:cs typeface="Roboto"/>
                  <a:sym typeface="Roboto"/>
                </a:rPr>
                <a:t>1</a:t>
              </a:r>
              <a:endParaRPr b="1" sz="900">
                <a:solidFill>
                  <a:srgbClr val="551561"/>
                </a:solidFill>
                <a:latin typeface="Roboto"/>
                <a:ea typeface="Roboto"/>
                <a:cs typeface="Roboto"/>
                <a:sym typeface="Roboto"/>
              </a:endParaRPr>
            </a:p>
          </p:txBody>
        </p:sp>
        <p:sp>
          <p:nvSpPr>
            <p:cNvPr id="425" name="Google Shape;425;p45"/>
            <p:cNvSpPr txBox="1"/>
            <p:nvPr/>
          </p:nvSpPr>
          <p:spPr>
            <a:xfrm rot="-2700000">
              <a:off x="414317" y="2300549"/>
              <a:ext cx="2368666"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accent3"/>
                  </a:solidFill>
                  <a:latin typeface="Roboto"/>
                  <a:ea typeface="Roboto"/>
                  <a:cs typeface="Roboto"/>
                  <a:sym typeface="Roboto"/>
                </a:rPr>
                <a:t>Dummy Variables</a:t>
              </a:r>
              <a:endParaRPr b="1" sz="1100">
                <a:solidFill>
                  <a:schemeClr val="accent3"/>
                </a:solidFill>
                <a:latin typeface="Roboto"/>
                <a:ea typeface="Roboto"/>
                <a:cs typeface="Roboto"/>
                <a:sym typeface="Roboto"/>
              </a:endParaRPr>
            </a:p>
          </p:txBody>
        </p:sp>
        <p:sp>
          <p:nvSpPr>
            <p:cNvPr id="426" name="Google Shape;426;p45"/>
            <p:cNvSpPr txBox="1"/>
            <p:nvPr/>
          </p:nvSpPr>
          <p:spPr>
            <a:xfrm rot="-2700000">
              <a:off x="818801"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chemeClr val="accent3"/>
                  </a:solidFill>
                  <a:latin typeface="Roboto"/>
                  <a:ea typeface="Roboto"/>
                  <a:cs typeface="Roboto"/>
                  <a:sym typeface="Roboto"/>
                </a:rPr>
                <a:t>Categorical features with more than 30 instances dummied</a:t>
              </a:r>
              <a:endParaRPr b="1" sz="800">
                <a:solidFill>
                  <a:schemeClr val="accent3"/>
                </a:solidFill>
                <a:latin typeface="Roboto"/>
                <a:ea typeface="Roboto"/>
                <a:cs typeface="Roboto"/>
                <a:sym typeface="Roboto"/>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46"/>
          <p:cNvSpPr txBox="1"/>
          <p:nvPr>
            <p:ph type="title"/>
          </p:nvPr>
        </p:nvSpPr>
        <p:spPr>
          <a:xfrm>
            <a:off x="795528" y="594360"/>
            <a:ext cx="7552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 Engineering</a:t>
            </a:r>
            <a:endParaRPr/>
          </a:p>
        </p:txBody>
      </p:sp>
      <p:grpSp>
        <p:nvGrpSpPr>
          <p:cNvPr id="432" name="Google Shape;432;p46"/>
          <p:cNvGrpSpPr/>
          <p:nvPr/>
        </p:nvGrpSpPr>
        <p:grpSpPr>
          <a:xfrm>
            <a:off x="6195258" y="1480796"/>
            <a:ext cx="2494351" cy="2936368"/>
            <a:chOff x="6254516" y="1318143"/>
            <a:chExt cx="2604522" cy="2460300"/>
          </a:xfrm>
        </p:grpSpPr>
        <p:sp>
          <p:nvSpPr>
            <p:cNvPr id="433" name="Google Shape;433;p46"/>
            <p:cNvSpPr/>
            <p:nvPr/>
          </p:nvSpPr>
          <p:spPr>
            <a:xfrm rot="2700000">
              <a:off x="7239866" y="1053398"/>
              <a:ext cx="489601" cy="2989789"/>
            </a:xfrm>
            <a:prstGeom prst="roundRect">
              <a:avLst>
                <a:gd fmla="val 50000" name="adj"/>
              </a:avLst>
            </a:prstGeom>
            <a:solidFill>
              <a:srgbClr val="9225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6"/>
            <p:cNvSpPr/>
            <p:nvPr/>
          </p:nvSpPr>
          <p:spPr>
            <a:xfrm>
              <a:off x="644396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9225A5"/>
                  </a:solidFill>
                  <a:latin typeface="Roboto"/>
                  <a:ea typeface="Roboto"/>
                  <a:cs typeface="Roboto"/>
                  <a:sym typeface="Roboto"/>
                </a:rPr>
                <a:t>5</a:t>
              </a:r>
              <a:endParaRPr b="1" sz="900">
                <a:solidFill>
                  <a:srgbClr val="9225A5"/>
                </a:solidFill>
                <a:latin typeface="Roboto"/>
                <a:ea typeface="Roboto"/>
                <a:cs typeface="Roboto"/>
                <a:sym typeface="Roboto"/>
              </a:endParaRPr>
            </a:p>
          </p:txBody>
        </p:sp>
        <p:sp>
          <p:nvSpPr>
            <p:cNvPr id="435" name="Google Shape;435;p46"/>
            <p:cNvSpPr txBox="1"/>
            <p:nvPr/>
          </p:nvSpPr>
          <p:spPr>
            <a:xfrm rot="-2700000">
              <a:off x="6375763" y="2297099"/>
              <a:ext cx="2378424"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999999"/>
                  </a:solidFill>
                  <a:latin typeface="Roboto"/>
                  <a:ea typeface="Roboto"/>
                  <a:cs typeface="Roboto"/>
                  <a:sym typeface="Roboto"/>
                </a:rPr>
                <a:t>Feature Selection</a:t>
              </a:r>
              <a:endParaRPr b="1" sz="1100">
                <a:solidFill>
                  <a:srgbClr val="999999"/>
                </a:solidFill>
                <a:latin typeface="Roboto"/>
                <a:ea typeface="Roboto"/>
                <a:cs typeface="Roboto"/>
                <a:sym typeface="Roboto"/>
              </a:endParaRPr>
            </a:p>
          </p:txBody>
        </p:sp>
        <p:sp>
          <p:nvSpPr>
            <p:cNvPr id="436" name="Google Shape;436;p46"/>
            <p:cNvSpPr txBox="1"/>
            <p:nvPr/>
          </p:nvSpPr>
          <p:spPr>
            <a:xfrm rot="-2700000">
              <a:off x="6788358"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rgbClr val="999999"/>
                  </a:solidFill>
                  <a:latin typeface="Roboto"/>
                  <a:ea typeface="Roboto"/>
                  <a:cs typeface="Roboto"/>
                  <a:sym typeface="Roboto"/>
                </a:rPr>
                <a:t>Select 400 best features with f-regression trained on train, applied to train and test</a:t>
              </a:r>
              <a:endParaRPr b="1" sz="800">
                <a:solidFill>
                  <a:srgbClr val="999999"/>
                </a:solidFill>
                <a:latin typeface="Roboto"/>
                <a:ea typeface="Roboto"/>
                <a:cs typeface="Roboto"/>
                <a:sym typeface="Roboto"/>
              </a:endParaRPr>
            </a:p>
          </p:txBody>
        </p:sp>
      </p:grpSp>
      <p:grpSp>
        <p:nvGrpSpPr>
          <p:cNvPr id="437" name="Google Shape;437;p46"/>
          <p:cNvGrpSpPr/>
          <p:nvPr/>
        </p:nvGrpSpPr>
        <p:grpSpPr>
          <a:xfrm>
            <a:off x="4765317" y="1480796"/>
            <a:ext cx="2494351" cy="2936368"/>
            <a:chOff x="4761418" y="1318143"/>
            <a:chExt cx="2604522" cy="2460300"/>
          </a:xfrm>
        </p:grpSpPr>
        <p:sp>
          <p:nvSpPr>
            <p:cNvPr id="438" name="Google Shape;438;p46"/>
            <p:cNvSpPr/>
            <p:nvPr/>
          </p:nvSpPr>
          <p:spPr>
            <a:xfrm rot="2700000">
              <a:off x="5746767" y="1053398"/>
              <a:ext cx="489601" cy="2989789"/>
            </a:xfrm>
            <a:prstGeom prst="roundRect">
              <a:avLst>
                <a:gd fmla="val 50000" name="adj"/>
              </a:avLst>
            </a:prstGeom>
            <a:solidFill>
              <a:srgbClr val="7F20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6"/>
            <p:cNvSpPr/>
            <p:nvPr/>
          </p:nvSpPr>
          <p:spPr>
            <a:xfrm>
              <a:off x="4950863"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7F2090"/>
                  </a:solidFill>
                  <a:latin typeface="Roboto"/>
                  <a:ea typeface="Roboto"/>
                  <a:cs typeface="Roboto"/>
                  <a:sym typeface="Roboto"/>
                </a:rPr>
                <a:t>4</a:t>
              </a:r>
              <a:endParaRPr b="1" sz="900">
                <a:solidFill>
                  <a:srgbClr val="7F2090"/>
                </a:solidFill>
                <a:latin typeface="Roboto"/>
                <a:ea typeface="Roboto"/>
                <a:cs typeface="Roboto"/>
                <a:sym typeface="Roboto"/>
              </a:endParaRPr>
            </a:p>
          </p:txBody>
        </p:sp>
        <p:sp>
          <p:nvSpPr>
            <p:cNvPr id="440" name="Google Shape;440;p46"/>
            <p:cNvSpPr txBox="1"/>
            <p:nvPr/>
          </p:nvSpPr>
          <p:spPr>
            <a:xfrm rot="-2700000">
              <a:off x="48964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999999"/>
                  </a:solidFill>
                  <a:latin typeface="Roboto"/>
                  <a:ea typeface="Roboto"/>
                  <a:cs typeface="Roboto"/>
                  <a:sym typeface="Roboto"/>
                </a:rPr>
                <a:t>Feature Scaling</a:t>
              </a:r>
              <a:endParaRPr b="1" sz="1100">
                <a:solidFill>
                  <a:srgbClr val="999999"/>
                </a:solidFill>
                <a:latin typeface="Roboto"/>
                <a:ea typeface="Roboto"/>
                <a:cs typeface="Roboto"/>
                <a:sym typeface="Roboto"/>
              </a:endParaRPr>
            </a:p>
          </p:txBody>
        </p:sp>
        <p:sp>
          <p:nvSpPr>
            <p:cNvPr id="441" name="Google Shape;441;p46"/>
            <p:cNvSpPr txBox="1"/>
            <p:nvPr/>
          </p:nvSpPr>
          <p:spPr>
            <a:xfrm rot="-2700000">
              <a:off x="5295260"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rgbClr val="999999"/>
                  </a:solidFill>
                  <a:latin typeface="Roboto"/>
                  <a:ea typeface="Roboto"/>
                  <a:cs typeface="Roboto"/>
                  <a:sym typeface="Roboto"/>
                </a:rPr>
                <a:t>Standard scaler fit to train data, applied to train and test sets</a:t>
              </a:r>
              <a:endParaRPr b="1" sz="800">
                <a:solidFill>
                  <a:srgbClr val="999999"/>
                </a:solidFill>
                <a:latin typeface="Roboto"/>
                <a:ea typeface="Roboto"/>
                <a:cs typeface="Roboto"/>
                <a:sym typeface="Roboto"/>
              </a:endParaRPr>
            </a:p>
          </p:txBody>
        </p:sp>
      </p:grpSp>
      <p:grpSp>
        <p:nvGrpSpPr>
          <p:cNvPr id="442" name="Google Shape;442;p46"/>
          <p:cNvGrpSpPr/>
          <p:nvPr/>
        </p:nvGrpSpPr>
        <p:grpSpPr>
          <a:xfrm>
            <a:off x="3336748" y="1480796"/>
            <a:ext cx="2494351" cy="2936368"/>
            <a:chOff x="3269751" y="1318143"/>
            <a:chExt cx="2604522" cy="2460300"/>
          </a:xfrm>
        </p:grpSpPr>
        <p:sp>
          <p:nvSpPr>
            <p:cNvPr id="443" name="Google Shape;443;p46"/>
            <p:cNvSpPr/>
            <p:nvPr/>
          </p:nvSpPr>
          <p:spPr>
            <a:xfrm rot="2700000">
              <a:off x="4255100" y="1053398"/>
              <a:ext cx="489601" cy="2989789"/>
            </a:xfrm>
            <a:prstGeom prst="roundRect">
              <a:avLst>
                <a:gd fmla="val 50000" name="adj"/>
              </a:avLst>
            </a:prstGeom>
            <a:solidFill>
              <a:srgbClr val="761E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6"/>
            <p:cNvSpPr/>
            <p:nvPr/>
          </p:nvSpPr>
          <p:spPr>
            <a:xfrm>
              <a:off x="3459197"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761E86"/>
                  </a:solidFill>
                  <a:latin typeface="Roboto"/>
                  <a:ea typeface="Roboto"/>
                  <a:cs typeface="Roboto"/>
                  <a:sym typeface="Roboto"/>
                </a:rPr>
                <a:t>3</a:t>
              </a:r>
              <a:endParaRPr b="1" sz="900">
                <a:solidFill>
                  <a:srgbClr val="761E86"/>
                </a:solidFill>
                <a:latin typeface="Roboto"/>
                <a:ea typeface="Roboto"/>
                <a:cs typeface="Roboto"/>
                <a:sym typeface="Roboto"/>
              </a:endParaRPr>
            </a:p>
          </p:txBody>
        </p:sp>
        <p:sp>
          <p:nvSpPr>
            <p:cNvPr id="445" name="Google Shape;445;p46"/>
            <p:cNvSpPr txBox="1"/>
            <p:nvPr/>
          </p:nvSpPr>
          <p:spPr>
            <a:xfrm rot="-2700000">
              <a:off x="34047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1"/>
                  </a:solidFill>
                  <a:latin typeface="Roboto"/>
                  <a:ea typeface="Roboto"/>
                  <a:cs typeface="Roboto"/>
                  <a:sym typeface="Roboto"/>
                </a:rPr>
                <a:t>Missing Value Imputation</a:t>
              </a:r>
              <a:endParaRPr b="1" sz="1100">
                <a:solidFill>
                  <a:schemeClr val="dk1"/>
                </a:solidFill>
                <a:latin typeface="Roboto"/>
                <a:ea typeface="Roboto"/>
                <a:cs typeface="Roboto"/>
                <a:sym typeface="Roboto"/>
              </a:endParaRPr>
            </a:p>
          </p:txBody>
        </p:sp>
        <p:sp>
          <p:nvSpPr>
            <p:cNvPr id="446" name="Google Shape;446;p46"/>
            <p:cNvSpPr txBox="1"/>
            <p:nvPr/>
          </p:nvSpPr>
          <p:spPr>
            <a:xfrm rot="-2700000">
              <a:off x="3803593"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chemeClr val="dk1"/>
                  </a:solidFill>
                  <a:latin typeface="Roboto"/>
                  <a:ea typeface="Roboto"/>
                  <a:cs typeface="Roboto"/>
                  <a:sym typeface="Roboto"/>
                </a:rPr>
                <a:t>Simple imputer using most common value fit on train set, applied to train and test sets</a:t>
              </a:r>
              <a:endParaRPr b="1" sz="800">
                <a:solidFill>
                  <a:schemeClr val="dk1"/>
                </a:solidFill>
                <a:latin typeface="Roboto"/>
                <a:ea typeface="Roboto"/>
                <a:cs typeface="Roboto"/>
                <a:sym typeface="Roboto"/>
              </a:endParaRPr>
            </a:p>
          </p:txBody>
        </p:sp>
      </p:grpSp>
      <p:grpSp>
        <p:nvGrpSpPr>
          <p:cNvPr id="447" name="Google Shape;447;p46"/>
          <p:cNvGrpSpPr/>
          <p:nvPr/>
        </p:nvGrpSpPr>
        <p:grpSpPr>
          <a:xfrm>
            <a:off x="1906782" y="1480796"/>
            <a:ext cx="2494351" cy="2936368"/>
            <a:chOff x="1776626" y="1318143"/>
            <a:chExt cx="2604522" cy="2460300"/>
          </a:xfrm>
        </p:grpSpPr>
        <p:grpSp>
          <p:nvGrpSpPr>
            <p:cNvPr id="448" name="Google Shape;448;p46"/>
            <p:cNvGrpSpPr/>
            <p:nvPr/>
          </p:nvGrpSpPr>
          <p:grpSpPr>
            <a:xfrm>
              <a:off x="1776626" y="1318143"/>
              <a:ext cx="2604522" cy="2460300"/>
              <a:chOff x="1776626" y="1318143"/>
              <a:chExt cx="2604522" cy="2460300"/>
            </a:xfrm>
          </p:grpSpPr>
          <p:sp>
            <p:nvSpPr>
              <p:cNvPr id="449" name="Google Shape;449;p46"/>
              <p:cNvSpPr/>
              <p:nvPr/>
            </p:nvSpPr>
            <p:spPr>
              <a:xfrm rot="2700000">
                <a:off x="2761975" y="1053398"/>
                <a:ext cx="489601" cy="2989789"/>
              </a:xfrm>
              <a:prstGeom prst="roundRect">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6"/>
              <p:cNvSpPr txBox="1"/>
              <p:nvPr/>
            </p:nvSpPr>
            <p:spPr>
              <a:xfrm rot="-2700000">
                <a:off x="1899549" y="2297849"/>
                <a:ext cx="2376303"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999999"/>
                    </a:solidFill>
                    <a:latin typeface="Roboto"/>
                    <a:ea typeface="Roboto"/>
                    <a:cs typeface="Roboto"/>
                    <a:sym typeface="Roboto"/>
                  </a:rPr>
                  <a:t>Train-Test Split</a:t>
                </a:r>
                <a:endParaRPr b="1" sz="1100">
                  <a:solidFill>
                    <a:srgbClr val="999999"/>
                  </a:solidFill>
                  <a:latin typeface="Roboto"/>
                  <a:ea typeface="Roboto"/>
                  <a:cs typeface="Roboto"/>
                  <a:sym typeface="Roboto"/>
                </a:endParaRPr>
              </a:p>
            </p:txBody>
          </p:sp>
          <p:sp>
            <p:nvSpPr>
              <p:cNvPr id="451" name="Google Shape;451;p46"/>
              <p:cNvSpPr txBox="1"/>
              <p:nvPr/>
            </p:nvSpPr>
            <p:spPr>
              <a:xfrm rot="-2700000">
                <a:off x="2310468"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rgbClr val="999999"/>
                    </a:solidFill>
                    <a:latin typeface="Roboto"/>
                    <a:ea typeface="Roboto"/>
                    <a:cs typeface="Roboto"/>
                    <a:sym typeface="Roboto"/>
                  </a:rPr>
                  <a:t>Dataset split into 75% training set and 25% test set</a:t>
                </a:r>
                <a:endParaRPr b="1" sz="800">
                  <a:solidFill>
                    <a:srgbClr val="999999"/>
                  </a:solidFill>
                  <a:latin typeface="Roboto"/>
                  <a:ea typeface="Roboto"/>
                  <a:cs typeface="Roboto"/>
                  <a:sym typeface="Roboto"/>
                </a:endParaRPr>
              </a:p>
            </p:txBody>
          </p:sp>
        </p:grpSp>
        <p:sp>
          <p:nvSpPr>
            <p:cNvPr id="452" name="Google Shape;452;p46"/>
            <p:cNvSpPr/>
            <p:nvPr/>
          </p:nvSpPr>
          <p:spPr>
            <a:xfrm>
              <a:off x="196607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701C7F"/>
                  </a:solidFill>
                  <a:latin typeface="Roboto"/>
                  <a:ea typeface="Roboto"/>
                  <a:cs typeface="Roboto"/>
                  <a:sym typeface="Roboto"/>
                </a:rPr>
                <a:t>2</a:t>
              </a:r>
              <a:endParaRPr b="1" sz="900">
                <a:solidFill>
                  <a:srgbClr val="701C7F"/>
                </a:solidFill>
                <a:latin typeface="Roboto"/>
                <a:ea typeface="Roboto"/>
                <a:cs typeface="Roboto"/>
                <a:sym typeface="Roboto"/>
              </a:endParaRPr>
            </a:p>
          </p:txBody>
        </p:sp>
      </p:grpSp>
      <p:grpSp>
        <p:nvGrpSpPr>
          <p:cNvPr id="453" name="Google Shape;453;p46"/>
          <p:cNvGrpSpPr/>
          <p:nvPr/>
        </p:nvGrpSpPr>
        <p:grpSpPr>
          <a:xfrm>
            <a:off x="478213" y="1480796"/>
            <a:ext cx="2494351" cy="2936368"/>
            <a:chOff x="284959" y="1318143"/>
            <a:chExt cx="2604522" cy="2460300"/>
          </a:xfrm>
        </p:grpSpPr>
        <p:sp>
          <p:nvSpPr>
            <p:cNvPr id="454" name="Google Shape;454;p46"/>
            <p:cNvSpPr/>
            <p:nvPr/>
          </p:nvSpPr>
          <p:spPr>
            <a:xfrm rot="2700000">
              <a:off x="1270309" y="1053398"/>
              <a:ext cx="489601" cy="2989789"/>
            </a:xfrm>
            <a:prstGeom prst="roundRect">
              <a:avLst>
                <a:gd fmla="val 50000" name="adj"/>
              </a:avLst>
            </a:prstGeom>
            <a:solidFill>
              <a:srgbClr val="5515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6"/>
            <p:cNvSpPr/>
            <p:nvPr/>
          </p:nvSpPr>
          <p:spPr>
            <a:xfrm>
              <a:off x="472955"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551561"/>
                  </a:solidFill>
                  <a:latin typeface="Roboto"/>
                  <a:ea typeface="Roboto"/>
                  <a:cs typeface="Roboto"/>
                  <a:sym typeface="Roboto"/>
                </a:rPr>
                <a:t>1</a:t>
              </a:r>
              <a:endParaRPr b="1" sz="900">
                <a:solidFill>
                  <a:srgbClr val="551561"/>
                </a:solidFill>
                <a:latin typeface="Roboto"/>
                <a:ea typeface="Roboto"/>
                <a:cs typeface="Roboto"/>
                <a:sym typeface="Roboto"/>
              </a:endParaRPr>
            </a:p>
          </p:txBody>
        </p:sp>
        <p:sp>
          <p:nvSpPr>
            <p:cNvPr id="456" name="Google Shape;456;p46"/>
            <p:cNvSpPr txBox="1"/>
            <p:nvPr/>
          </p:nvSpPr>
          <p:spPr>
            <a:xfrm rot="-2700000">
              <a:off x="414317" y="2300549"/>
              <a:ext cx="2368666"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accent3"/>
                  </a:solidFill>
                  <a:latin typeface="Roboto"/>
                  <a:ea typeface="Roboto"/>
                  <a:cs typeface="Roboto"/>
                  <a:sym typeface="Roboto"/>
                </a:rPr>
                <a:t>Dummy Variables</a:t>
              </a:r>
              <a:endParaRPr b="1" sz="1100">
                <a:solidFill>
                  <a:schemeClr val="accent3"/>
                </a:solidFill>
                <a:latin typeface="Roboto"/>
                <a:ea typeface="Roboto"/>
                <a:cs typeface="Roboto"/>
                <a:sym typeface="Roboto"/>
              </a:endParaRPr>
            </a:p>
          </p:txBody>
        </p:sp>
        <p:sp>
          <p:nvSpPr>
            <p:cNvPr id="457" name="Google Shape;457;p46"/>
            <p:cNvSpPr txBox="1"/>
            <p:nvPr/>
          </p:nvSpPr>
          <p:spPr>
            <a:xfrm rot="-2700000">
              <a:off x="818801"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chemeClr val="accent3"/>
                  </a:solidFill>
                  <a:latin typeface="Roboto"/>
                  <a:ea typeface="Roboto"/>
                  <a:cs typeface="Roboto"/>
                  <a:sym typeface="Roboto"/>
                </a:rPr>
                <a:t>Categorical features with more than 30 instances dummied</a:t>
              </a:r>
              <a:endParaRPr b="1" sz="800">
                <a:solidFill>
                  <a:schemeClr val="accent3"/>
                </a:solidFill>
                <a:latin typeface="Roboto"/>
                <a:ea typeface="Roboto"/>
                <a:cs typeface="Roboto"/>
                <a:sym typeface="Roboto"/>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7"/>
          <p:cNvSpPr txBox="1"/>
          <p:nvPr>
            <p:ph type="title"/>
          </p:nvPr>
        </p:nvSpPr>
        <p:spPr>
          <a:xfrm>
            <a:off x="795528" y="594360"/>
            <a:ext cx="7552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 Engineering</a:t>
            </a:r>
            <a:endParaRPr/>
          </a:p>
        </p:txBody>
      </p:sp>
      <p:grpSp>
        <p:nvGrpSpPr>
          <p:cNvPr id="463" name="Google Shape;463;p47"/>
          <p:cNvGrpSpPr/>
          <p:nvPr/>
        </p:nvGrpSpPr>
        <p:grpSpPr>
          <a:xfrm>
            <a:off x="6195258" y="1480796"/>
            <a:ext cx="2494351" cy="2936368"/>
            <a:chOff x="6254516" y="1318143"/>
            <a:chExt cx="2604522" cy="2460300"/>
          </a:xfrm>
        </p:grpSpPr>
        <p:sp>
          <p:nvSpPr>
            <p:cNvPr id="464" name="Google Shape;464;p47"/>
            <p:cNvSpPr/>
            <p:nvPr/>
          </p:nvSpPr>
          <p:spPr>
            <a:xfrm rot="2700000">
              <a:off x="7239866" y="1053398"/>
              <a:ext cx="489601" cy="2989789"/>
            </a:xfrm>
            <a:prstGeom prst="roundRect">
              <a:avLst>
                <a:gd fmla="val 50000" name="adj"/>
              </a:avLst>
            </a:prstGeom>
            <a:solidFill>
              <a:srgbClr val="9225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7"/>
            <p:cNvSpPr/>
            <p:nvPr/>
          </p:nvSpPr>
          <p:spPr>
            <a:xfrm>
              <a:off x="644396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9225A5"/>
                  </a:solidFill>
                  <a:latin typeface="Roboto"/>
                  <a:ea typeface="Roboto"/>
                  <a:cs typeface="Roboto"/>
                  <a:sym typeface="Roboto"/>
                </a:rPr>
                <a:t>5</a:t>
              </a:r>
              <a:endParaRPr b="1" sz="900">
                <a:solidFill>
                  <a:srgbClr val="9225A5"/>
                </a:solidFill>
                <a:latin typeface="Roboto"/>
                <a:ea typeface="Roboto"/>
                <a:cs typeface="Roboto"/>
                <a:sym typeface="Roboto"/>
              </a:endParaRPr>
            </a:p>
          </p:txBody>
        </p:sp>
        <p:sp>
          <p:nvSpPr>
            <p:cNvPr id="466" name="Google Shape;466;p47"/>
            <p:cNvSpPr txBox="1"/>
            <p:nvPr/>
          </p:nvSpPr>
          <p:spPr>
            <a:xfrm rot="-2700000">
              <a:off x="6375763" y="2297099"/>
              <a:ext cx="2378424"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999999"/>
                  </a:solidFill>
                  <a:latin typeface="Roboto"/>
                  <a:ea typeface="Roboto"/>
                  <a:cs typeface="Roboto"/>
                  <a:sym typeface="Roboto"/>
                </a:rPr>
                <a:t>Feature Selection</a:t>
              </a:r>
              <a:endParaRPr b="1" sz="1100">
                <a:solidFill>
                  <a:srgbClr val="999999"/>
                </a:solidFill>
                <a:latin typeface="Roboto"/>
                <a:ea typeface="Roboto"/>
                <a:cs typeface="Roboto"/>
                <a:sym typeface="Roboto"/>
              </a:endParaRPr>
            </a:p>
          </p:txBody>
        </p:sp>
        <p:sp>
          <p:nvSpPr>
            <p:cNvPr id="467" name="Google Shape;467;p47"/>
            <p:cNvSpPr txBox="1"/>
            <p:nvPr/>
          </p:nvSpPr>
          <p:spPr>
            <a:xfrm rot="-2700000">
              <a:off x="6788358"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rgbClr val="999999"/>
                  </a:solidFill>
                  <a:latin typeface="Roboto"/>
                  <a:ea typeface="Roboto"/>
                  <a:cs typeface="Roboto"/>
                  <a:sym typeface="Roboto"/>
                </a:rPr>
                <a:t>Select 400 best features with f-regression trained on train, applied to train and test</a:t>
              </a:r>
              <a:endParaRPr b="1" sz="800">
                <a:solidFill>
                  <a:srgbClr val="999999"/>
                </a:solidFill>
                <a:latin typeface="Roboto"/>
                <a:ea typeface="Roboto"/>
                <a:cs typeface="Roboto"/>
                <a:sym typeface="Roboto"/>
              </a:endParaRPr>
            </a:p>
          </p:txBody>
        </p:sp>
      </p:grpSp>
      <p:grpSp>
        <p:nvGrpSpPr>
          <p:cNvPr id="468" name="Google Shape;468;p47"/>
          <p:cNvGrpSpPr/>
          <p:nvPr/>
        </p:nvGrpSpPr>
        <p:grpSpPr>
          <a:xfrm>
            <a:off x="4765317" y="1480796"/>
            <a:ext cx="2494351" cy="2936368"/>
            <a:chOff x="4761418" y="1318143"/>
            <a:chExt cx="2604522" cy="2460300"/>
          </a:xfrm>
        </p:grpSpPr>
        <p:sp>
          <p:nvSpPr>
            <p:cNvPr id="469" name="Google Shape;469;p47"/>
            <p:cNvSpPr/>
            <p:nvPr/>
          </p:nvSpPr>
          <p:spPr>
            <a:xfrm rot="2700000">
              <a:off x="5746767" y="1053398"/>
              <a:ext cx="489601" cy="2989789"/>
            </a:xfrm>
            <a:prstGeom prst="roundRect">
              <a:avLst>
                <a:gd fmla="val 50000" name="adj"/>
              </a:avLst>
            </a:prstGeom>
            <a:solidFill>
              <a:srgbClr val="7F20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7"/>
            <p:cNvSpPr/>
            <p:nvPr/>
          </p:nvSpPr>
          <p:spPr>
            <a:xfrm>
              <a:off x="4950863"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7F2090"/>
                  </a:solidFill>
                  <a:latin typeface="Roboto"/>
                  <a:ea typeface="Roboto"/>
                  <a:cs typeface="Roboto"/>
                  <a:sym typeface="Roboto"/>
                </a:rPr>
                <a:t>4</a:t>
              </a:r>
              <a:endParaRPr b="1" sz="900">
                <a:solidFill>
                  <a:srgbClr val="7F2090"/>
                </a:solidFill>
                <a:latin typeface="Roboto"/>
                <a:ea typeface="Roboto"/>
                <a:cs typeface="Roboto"/>
                <a:sym typeface="Roboto"/>
              </a:endParaRPr>
            </a:p>
          </p:txBody>
        </p:sp>
        <p:sp>
          <p:nvSpPr>
            <p:cNvPr id="471" name="Google Shape;471;p47"/>
            <p:cNvSpPr txBox="1"/>
            <p:nvPr/>
          </p:nvSpPr>
          <p:spPr>
            <a:xfrm rot="-2700000">
              <a:off x="48964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1"/>
                  </a:solidFill>
                  <a:latin typeface="Roboto"/>
                  <a:ea typeface="Roboto"/>
                  <a:cs typeface="Roboto"/>
                  <a:sym typeface="Roboto"/>
                </a:rPr>
                <a:t>Feature Scaling</a:t>
              </a:r>
              <a:endParaRPr b="1" sz="1100">
                <a:solidFill>
                  <a:schemeClr val="dk1"/>
                </a:solidFill>
                <a:latin typeface="Roboto"/>
                <a:ea typeface="Roboto"/>
                <a:cs typeface="Roboto"/>
                <a:sym typeface="Roboto"/>
              </a:endParaRPr>
            </a:p>
          </p:txBody>
        </p:sp>
        <p:sp>
          <p:nvSpPr>
            <p:cNvPr id="472" name="Google Shape;472;p47"/>
            <p:cNvSpPr txBox="1"/>
            <p:nvPr/>
          </p:nvSpPr>
          <p:spPr>
            <a:xfrm rot="-2700000">
              <a:off x="5295260"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chemeClr val="dk1"/>
                  </a:solidFill>
                  <a:latin typeface="Roboto"/>
                  <a:ea typeface="Roboto"/>
                  <a:cs typeface="Roboto"/>
                  <a:sym typeface="Roboto"/>
                </a:rPr>
                <a:t>Standard scaler fit to train data, applied to train and test sets</a:t>
              </a:r>
              <a:endParaRPr b="1" sz="800">
                <a:solidFill>
                  <a:schemeClr val="dk1"/>
                </a:solidFill>
                <a:latin typeface="Roboto"/>
                <a:ea typeface="Roboto"/>
                <a:cs typeface="Roboto"/>
                <a:sym typeface="Roboto"/>
              </a:endParaRPr>
            </a:p>
          </p:txBody>
        </p:sp>
      </p:grpSp>
      <p:grpSp>
        <p:nvGrpSpPr>
          <p:cNvPr id="473" name="Google Shape;473;p47"/>
          <p:cNvGrpSpPr/>
          <p:nvPr/>
        </p:nvGrpSpPr>
        <p:grpSpPr>
          <a:xfrm>
            <a:off x="3336748" y="1480796"/>
            <a:ext cx="2494351" cy="2936368"/>
            <a:chOff x="3269751" y="1318143"/>
            <a:chExt cx="2604522" cy="2460300"/>
          </a:xfrm>
        </p:grpSpPr>
        <p:sp>
          <p:nvSpPr>
            <p:cNvPr id="474" name="Google Shape;474;p47"/>
            <p:cNvSpPr/>
            <p:nvPr/>
          </p:nvSpPr>
          <p:spPr>
            <a:xfrm rot="2700000">
              <a:off x="4255100" y="1053398"/>
              <a:ext cx="489601" cy="2989789"/>
            </a:xfrm>
            <a:prstGeom prst="roundRect">
              <a:avLst>
                <a:gd fmla="val 50000" name="adj"/>
              </a:avLst>
            </a:prstGeom>
            <a:solidFill>
              <a:srgbClr val="761E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7"/>
            <p:cNvSpPr/>
            <p:nvPr/>
          </p:nvSpPr>
          <p:spPr>
            <a:xfrm>
              <a:off x="3459197"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761E86"/>
                  </a:solidFill>
                  <a:latin typeface="Roboto"/>
                  <a:ea typeface="Roboto"/>
                  <a:cs typeface="Roboto"/>
                  <a:sym typeface="Roboto"/>
                </a:rPr>
                <a:t>3</a:t>
              </a:r>
              <a:endParaRPr b="1" sz="900">
                <a:solidFill>
                  <a:srgbClr val="761E86"/>
                </a:solidFill>
                <a:latin typeface="Roboto"/>
                <a:ea typeface="Roboto"/>
                <a:cs typeface="Roboto"/>
                <a:sym typeface="Roboto"/>
              </a:endParaRPr>
            </a:p>
          </p:txBody>
        </p:sp>
        <p:sp>
          <p:nvSpPr>
            <p:cNvPr id="476" name="Google Shape;476;p47"/>
            <p:cNvSpPr txBox="1"/>
            <p:nvPr/>
          </p:nvSpPr>
          <p:spPr>
            <a:xfrm rot="-2700000">
              <a:off x="34047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999999"/>
                  </a:solidFill>
                  <a:latin typeface="Roboto"/>
                  <a:ea typeface="Roboto"/>
                  <a:cs typeface="Roboto"/>
                  <a:sym typeface="Roboto"/>
                </a:rPr>
                <a:t>Missing Value Imputation</a:t>
              </a:r>
              <a:endParaRPr b="1" sz="1100">
                <a:solidFill>
                  <a:srgbClr val="999999"/>
                </a:solidFill>
                <a:latin typeface="Roboto"/>
                <a:ea typeface="Roboto"/>
                <a:cs typeface="Roboto"/>
                <a:sym typeface="Roboto"/>
              </a:endParaRPr>
            </a:p>
          </p:txBody>
        </p:sp>
        <p:sp>
          <p:nvSpPr>
            <p:cNvPr id="477" name="Google Shape;477;p47"/>
            <p:cNvSpPr txBox="1"/>
            <p:nvPr/>
          </p:nvSpPr>
          <p:spPr>
            <a:xfrm rot="-2700000">
              <a:off x="3803593"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rgbClr val="999999"/>
                  </a:solidFill>
                  <a:latin typeface="Roboto"/>
                  <a:ea typeface="Roboto"/>
                  <a:cs typeface="Roboto"/>
                  <a:sym typeface="Roboto"/>
                </a:rPr>
                <a:t>Simple imputer using most common value fit on train set, applied to train and test sets</a:t>
              </a:r>
              <a:endParaRPr b="1" sz="800">
                <a:solidFill>
                  <a:srgbClr val="999999"/>
                </a:solidFill>
                <a:latin typeface="Roboto"/>
                <a:ea typeface="Roboto"/>
                <a:cs typeface="Roboto"/>
                <a:sym typeface="Roboto"/>
              </a:endParaRPr>
            </a:p>
          </p:txBody>
        </p:sp>
      </p:grpSp>
      <p:grpSp>
        <p:nvGrpSpPr>
          <p:cNvPr id="478" name="Google Shape;478;p47"/>
          <p:cNvGrpSpPr/>
          <p:nvPr/>
        </p:nvGrpSpPr>
        <p:grpSpPr>
          <a:xfrm>
            <a:off x="1906782" y="1480796"/>
            <a:ext cx="2494351" cy="2936368"/>
            <a:chOff x="1776626" y="1318143"/>
            <a:chExt cx="2604522" cy="2460300"/>
          </a:xfrm>
        </p:grpSpPr>
        <p:grpSp>
          <p:nvGrpSpPr>
            <p:cNvPr id="479" name="Google Shape;479;p47"/>
            <p:cNvGrpSpPr/>
            <p:nvPr/>
          </p:nvGrpSpPr>
          <p:grpSpPr>
            <a:xfrm>
              <a:off x="1776626" y="1318143"/>
              <a:ext cx="2604522" cy="2460300"/>
              <a:chOff x="1776626" y="1318143"/>
              <a:chExt cx="2604522" cy="2460300"/>
            </a:xfrm>
          </p:grpSpPr>
          <p:sp>
            <p:nvSpPr>
              <p:cNvPr id="480" name="Google Shape;480;p47"/>
              <p:cNvSpPr/>
              <p:nvPr/>
            </p:nvSpPr>
            <p:spPr>
              <a:xfrm rot="2700000">
                <a:off x="2761975" y="1053398"/>
                <a:ext cx="489601" cy="2989789"/>
              </a:xfrm>
              <a:prstGeom prst="roundRect">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7"/>
              <p:cNvSpPr txBox="1"/>
              <p:nvPr/>
            </p:nvSpPr>
            <p:spPr>
              <a:xfrm rot="-2700000">
                <a:off x="1899549" y="2297849"/>
                <a:ext cx="2376303"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999999"/>
                    </a:solidFill>
                    <a:latin typeface="Roboto"/>
                    <a:ea typeface="Roboto"/>
                    <a:cs typeface="Roboto"/>
                    <a:sym typeface="Roboto"/>
                  </a:rPr>
                  <a:t>Train-Test Split</a:t>
                </a:r>
                <a:endParaRPr b="1" sz="1100">
                  <a:solidFill>
                    <a:srgbClr val="999999"/>
                  </a:solidFill>
                  <a:latin typeface="Roboto"/>
                  <a:ea typeface="Roboto"/>
                  <a:cs typeface="Roboto"/>
                  <a:sym typeface="Roboto"/>
                </a:endParaRPr>
              </a:p>
            </p:txBody>
          </p:sp>
          <p:sp>
            <p:nvSpPr>
              <p:cNvPr id="482" name="Google Shape;482;p47"/>
              <p:cNvSpPr txBox="1"/>
              <p:nvPr/>
            </p:nvSpPr>
            <p:spPr>
              <a:xfrm rot="-2700000">
                <a:off x="2310468"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rgbClr val="999999"/>
                    </a:solidFill>
                    <a:latin typeface="Roboto"/>
                    <a:ea typeface="Roboto"/>
                    <a:cs typeface="Roboto"/>
                    <a:sym typeface="Roboto"/>
                  </a:rPr>
                  <a:t>Dataset split into 75% training set and 25% test set</a:t>
                </a:r>
                <a:endParaRPr b="1" sz="800">
                  <a:solidFill>
                    <a:srgbClr val="999999"/>
                  </a:solidFill>
                  <a:latin typeface="Roboto"/>
                  <a:ea typeface="Roboto"/>
                  <a:cs typeface="Roboto"/>
                  <a:sym typeface="Roboto"/>
                </a:endParaRPr>
              </a:p>
            </p:txBody>
          </p:sp>
        </p:grpSp>
        <p:sp>
          <p:nvSpPr>
            <p:cNvPr id="483" name="Google Shape;483;p47"/>
            <p:cNvSpPr/>
            <p:nvPr/>
          </p:nvSpPr>
          <p:spPr>
            <a:xfrm>
              <a:off x="196607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701C7F"/>
                  </a:solidFill>
                  <a:latin typeface="Roboto"/>
                  <a:ea typeface="Roboto"/>
                  <a:cs typeface="Roboto"/>
                  <a:sym typeface="Roboto"/>
                </a:rPr>
                <a:t>2</a:t>
              </a:r>
              <a:endParaRPr b="1" sz="900">
                <a:solidFill>
                  <a:srgbClr val="701C7F"/>
                </a:solidFill>
                <a:latin typeface="Roboto"/>
                <a:ea typeface="Roboto"/>
                <a:cs typeface="Roboto"/>
                <a:sym typeface="Roboto"/>
              </a:endParaRPr>
            </a:p>
          </p:txBody>
        </p:sp>
      </p:grpSp>
      <p:grpSp>
        <p:nvGrpSpPr>
          <p:cNvPr id="484" name="Google Shape;484;p47"/>
          <p:cNvGrpSpPr/>
          <p:nvPr/>
        </p:nvGrpSpPr>
        <p:grpSpPr>
          <a:xfrm>
            <a:off x="478213" y="1480796"/>
            <a:ext cx="2494351" cy="2936368"/>
            <a:chOff x="284959" y="1318143"/>
            <a:chExt cx="2604522" cy="2460300"/>
          </a:xfrm>
        </p:grpSpPr>
        <p:sp>
          <p:nvSpPr>
            <p:cNvPr id="485" name="Google Shape;485;p47"/>
            <p:cNvSpPr/>
            <p:nvPr/>
          </p:nvSpPr>
          <p:spPr>
            <a:xfrm rot="2700000">
              <a:off x="1270309" y="1053398"/>
              <a:ext cx="489601" cy="2989789"/>
            </a:xfrm>
            <a:prstGeom prst="roundRect">
              <a:avLst>
                <a:gd fmla="val 50000" name="adj"/>
              </a:avLst>
            </a:prstGeom>
            <a:solidFill>
              <a:srgbClr val="5515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7"/>
            <p:cNvSpPr/>
            <p:nvPr/>
          </p:nvSpPr>
          <p:spPr>
            <a:xfrm>
              <a:off x="472955"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551561"/>
                  </a:solidFill>
                  <a:latin typeface="Roboto"/>
                  <a:ea typeface="Roboto"/>
                  <a:cs typeface="Roboto"/>
                  <a:sym typeface="Roboto"/>
                </a:rPr>
                <a:t>1</a:t>
              </a:r>
              <a:endParaRPr b="1" sz="900">
                <a:solidFill>
                  <a:srgbClr val="551561"/>
                </a:solidFill>
                <a:latin typeface="Roboto"/>
                <a:ea typeface="Roboto"/>
                <a:cs typeface="Roboto"/>
                <a:sym typeface="Roboto"/>
              </a:endParaRPr>
            </a:p>
          </p:txBody>
        </p:sp>
        <p:sp>
          <p:nvSpPr>
            <p:cNvPr id="487" name="Google Shape;487;p47"/>
            <p:cNvSpPr txBox="1"/>
            <p:nvPr/>
          </p:nvSpPr>
          <p:spPr>
            <a:xfrm rot="-2700000">
              <a:off x="414317" y="2300549"/>
              <a:ext cx="2368666"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accent3"/>
                  </a:solidFill>
                  <a:latin typeface="Roboto"/>
                  <a:ea typeface="Roboto"/>
                  <a:cs typeface="Roboto"/>
                  <a:sym typeface="Roboto"/>
                </a:rPr>
                <a:t>Dummy Variables</a:t>
              </a:r>
              <a:endParaRPr b="1" sz="1100">
                <a:solidFill>
                  <a:schemeClr val="accent3"/>
                </a:solidFill>
                <a:latin typeface="Roboto"/>
                <a:ea typeface="Roboto"/>
                <a:cs typeface="Roboto"/>
                <a:sym typeface="Roboto"/>
              </a:endParaRPr>
            </a:p>
          </p:txBody>
        </p:sp>
        <p:sp>
          <p:nvSpPr>
            <p:cNvPr id="488" name="Google Shape;488;p47"/>
            <p:cNvSpPr txBox="1"/>
            <p:nvPr/>
          </p:nvSpPr>
          <p:spPr>
            <a:xfrm rot="-2700000">
              <a:off x="818801"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chemeClr val="accent3"/>
                  </a:solidFill>
                  <a:latin typeface="Roboto"/>
                  <a:ea typeface="Roboto"/>
                  <a:cs typeface="Roboto"/>
                  <a:sym typeface="Roboto"/>
                </a:rPr>
                <a:t>Categorical features with more than 30 instances dummied</a:t>
              </a:r>
              <a:endParaRPr b="1" sz="800">
                <a:solidFill>
                  <a:schemeClr val="accent3"/>
                </a:solidFill>
                <a:latin typeface="Roboto"/>
                <a:ea typeface="Roboto"/>
                <a:cs typeface="Roboto"/>
                <a:sym typeface="Roboto"/>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48"/>
          <p:cNvSpPr txBox="1"/>
          <p:nvPr>
            <p:ph type="title"/>
          </p:nvPr>
        </p:nvSpPr>
        <p:spPr>
          <a:xfrm>
            <a:off x="795528" y="594360"/>
            <a:ext cx="7552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 Engineering</a:t>
            </a:r>
            <a:endParaRPr/>
          </a:p>
        </p:txBody>
      </p:sp>
      <p:grpSp>
        <p:nvGrpSpPr>
          <p:cNvPr id="494" name="Google Shape;494;p48"/>
          <p:cNvGrpSpPr/>
          <p:nvPr/>
        </p:nvGrpSpPr>
        <p:grpSpPr>
          <a:xfrm>
            <a:off x="6195258" y="1480796"/>
            <a:ext cx="2494351" cy="2936368"/>
            <a:chOff x="6254516" y="1318143"/>
            <a:chExt cx="2604522" cy="2460300"/>
          </a:xfrm>
        </p:grpSpPr>
        <p:sp>
          <p:nvSpPr>
            <p:cNvPr id="495" name="Google Shape;495;p48"/>
            <p:cNvSpPr/>
            <p:nvPr/>
          </p:nvSpPr>
          <p:spPr>
            <a:xfrm rot="2700000">
              <a:off x="7239866" y="1053398"/>
              <a:ext cx="489601" cy="2989789"/>
            </a:xfrm>
            <a:prstGeom prst="roundRect">
              <a:avLst>
                <a:gd fmla="val 50000" name="adj"/>
              </a:avLst>
            </a:prstGeom>
            <a:solidFill>
              <a:srgbClr val="9225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8"/>
            <p:cNvSpPr/>
            <p:nvPr/>
          </p:nvSpPr>
          <p:spPr>
            <a:xfrm>
              <a:off x="644396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9225A5"/>
                  </a:solidFill>
                  <a:latin typeface="Roboto"/>
                  <a:ea typeface="Roboto"/>
                  <a:cs typeface="Roboto"/>
                  <a:sym typeface="Roboto"/>
                </a:rPr>
                <a:t>5</a:t>
              </a:r>
              <a:endParaRPr b="1" sz="900">
                <a:solidFill>
                  <a:srgbClr val="9225A5"/>
                </a:solidFill>
                <a:latin typeface="Roboto"/>
                <a:ea typeface="Roboto"/>
                <a:cs typeface="Roboto"/>
                <a:sym typeface="Roboto"/>
              </a:endParaRPr>
            </a:p>
          </p:txBody>
        </p:sp>
        <p:sp>
          <p:nvSpPr>
            <p:cNvPr id="497" name="Google Shape;497;p48"/>
            <p:cNvSpPr txBox="1"/>
            <p:nvPr/>
          </p:nvSpPr>
          <p:spPr>
            <a:xfrm rot="-2700000">
              <a:off x="6375763" y="2297099"/>
              <a:ext cx="2378424"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1"/>
                  </a:solidFill>
                  <a:latin typeface="Roboto"/>
                  <a:ea typeface="Roboto"/>
                  <a:cs typeface="Roboto"/>
                  <a:sym typeface="Roboto"/>
                </a:rPr>
                <a:t>Feature Selection</a:t>
              </a:r>
              <a:endParaRPr b="1" sz="1100">
                <a:solidFill>
                  <a:schemeClr val="dk1"/>
                </a:solidFill>
                <a:latin typeface="Roboto"/>
                <a:ea typeface="Roboto"/>
                <a:cs typeface="Roboto"/>
                <a:sym typeface="Roboto"/>
              </a:endParaRPr>
            </a:p>
          </p:txBody>
        </p:sp>
        <p:sp>
          <p:nvSpPr>
            <p:cNvPr id="498" name="Google Shape;498;p48"/>
            <p:cNvSpPr txBox="1"/>
            <p:nvPr/>
          </p:nvSpPr>
          <p:spPr>
            <a:xfrm rot="-2700000">
              <a:off x="6788358"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chemeClr val="dk1"/>
                  </a:solidFill>
                  <a:latin typeface="Roboto"/>
                  <a:ea typeface="Roboto"/>
                  <a:cs typeface="Roboto"/>
                  <a:sym typeface="Roboto"/>
                </a:rPr>
                <a:t>Select 400 best features with f-regression trained on train, applied to train and test</a:t>
              </a:r>
              <a:endParaRPr b="1" sz="800">
                <a:solidFill>
                  <a:schemeClr val="dk1"/>
                </a:solidFill>
                <a:latin typeface="Roboto"/>
                <a:ea typeface="Roboto"/>
                <a:cs typeface="Roboto"/>
                <a:sym typeface="Roboto"/>
              </a:endParaRPr>
            </a:p>
          </p:txBody>
        </p:sp>
      </p:grpSp>
      <p:grpSp>
        <p:nvGrpSpPr>
          <p:cNvPr id="499" name="Google Shape;499;p48"/>
          <p:cNvGrpSpPr/>
          <p:nvPr/>
        </p:nvGrpSpPr>
        <p:grpSpPr>
          <a:xfrm>
            <a:off x="4765317" y="1480796"/>
            <a:ext cx="2494351" cy="2936368"/>
            <a:chOff x="4761418" y="1318143"/>
            <a:chExt cx="2604522" cy="2460300"/>
          </a:xfrm>
        </p:grpSpPr>
        <p:sp>
          <p:nvSpPr>
            <p:cNvPr id="500" name="Google Shape;500;p48"/>
            <p:cNvSpPr/>
            <p:nvPr/>
          </p:nvSpPr>
          <p:spPr>
            <a:xfrm rot="2700000">
              <a:off x="5746767" y="1053398"/>
              <a:ext cx="489601" cy="2989789"/>
            </a:xfrm>
            <a:prstGeom prst="roundRect">
              <a:avLst>
                <a:gd fmla="val 50000" name="adj"/>
              </a:avLst>
            </a:prstGeom>
            <a:solidFill>
              <a:srgbClr val="7F20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8"/>
            <p:cNvSpPr/>
            <p:nvPr/>
          </p:nvSpPr>
          <p:spPr>
            <a:xfrm>
              <a:off x="4950863"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7F2090"/>
                  </a:solidFill>
                  <a:latin typeface="Roboto"/>
                  <a:ea typeface="Roboto"/>
                  <a:cs typeface="Roboto"/>
                  <a:sym typeface="Roboto"/>
                </a:rPr>
                <a:t>4</a:t>
              </a:r>
              <a:endParaRPr b="1" sz="900">
                <a:solidFill>
                  <a:srgbClr val="7F2090"/>
                </a:solidFill>
                <a:latin typeface="Roboto"/>
                <a:ea typeface="Roboto"/>
                <a:cs typeface="Roboto"/>
                <a:sym typeface="Roboto"/>
              </a:endParaRPr>
            </a:p>
          </p:txBody>
        </p:sp>
        <p:sp>
          <p:nvSpPr>
            <p:cNvPr id="502" name="Google Shape;502;p48"/>
            <p:cNvSpPr txBox="1"/>
            <p:nvPr/>
          </p:nvSpPr>
          <p:spPr>
            <a:xfrm rot="-2700000">
              <a:off x="48964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999999"/>
                  </a:solidFill>
                  <a:latin typeface="Roboto"/>
                  <a:ea typeface="Roboto"/>
                  <a:cs typeface="Roboto"/>
                  <a:sym typeface="Roboto"/>
                </a:rPr>
                <a:t>Feature Scaling</a:t>
              </a:r>
              <a:endParaRPr b="1" sz="1100">
                <a:solidFill>
                  <a:srgbClr val="999999"/>
                </a:solidFill>
                <a:latin typeface="Roboto"/>
                <a:ea typeface="Roboto"/>
                <a:cs typeface="Roboto"/>
                <a:sym typeface="Roboto"/>
              </a:endParaRPr>
            </a:p>
          </p:txBody>
        </p:sp>
        <p:sp>
          <p:nvSpPr>
            <p:cNvPr id="503" name="Google Shape;503;p48"/>
            <p:cNvSpPr txBox="1"/>
            <p:nvPr/>
          </p:nvSpPr>
          <p:spPr>
            <a:xfrm rot="-2700000">
              <a:off x="5295260"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rgbClr val="999999"/>
                  </a:solidFill>
                  <a:latin typeface="Roboto"/>
                  <a:ea typeface="Roboto"/>
                  <a:cs typeface="Roboto"/>
                  <a:sym typeface="Roboto"/>
                </a:rPr>
                <a:t>Standard scaler fit to train data, applied to train and test sets</a:t>
              </a:r>
              <a:endParaRPr b="1" sz="800">
                <a:solidFill>
                  <a:srgbClr val="999999"/>
                </a:solidFill>
                <a:latin typeface="Roboto"/>
                <a:ea typeface="Roboto"/>
                <a:cs typeface="Roboto"/>
                <a:sym typeface="Roboto"/>
              </a:endParaRPr>
            </a:p>
          </p:txBody>
        </p:sp>
      </p:grpSp>
      <p:grpSp>
        <p:nvGrpSpPr>
          <p:cNvPr id="504" name="Google Shape;504;p48"/>
          <p:cNvGrpSpPr/>
          <p:nvPr/>
        </p:nvGrpSpPr>
        <p:grpSpPr>
          <a:xfrm>
            <a:off x="3336748" y="1480796"/>
            <a:ext cx="2494351" cy="2936368"/>
            <a:chOff x="3269751" y="1318143"/>
            <a:chExt cx="2604522" cy="2460300"/>
          </a:xfrm>
        </p:grpSpPr>
        <p:sp>
          <p:nvSpPr>
            <p:cNvPr id="505" name="Google Shape;505;p48"/>
            <p:cNvSpPr/>
            <p:nvPr/>
          </p:nvSpPr>
          <p:spPr>
            <a:xfrm rot="2700000">
              <a:off x="4255100" y="1053398"/>
              <a:ext cx="489601" cy="2989789"/>
            </a:xfrm>
            <a:prstGeom prst="roundRect">
              <a:avLst>
                <a:gd fmla="val 50000" name="adj"/>
              </a:avLst>
            </a:prstGeom>
            <a:solidFill>
              <a:srgbClr val="761E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8"/>
            <p:cNvSpPr/>
            <p:nvPr/>
          </p:nvSpPr>
          <p:spPr>
            <a:xfrm>
              <a:off x="3459197"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761E86"/>
                  </a:solidFill>
                  <a:latin typeface="Roboto"/>
                  <a:ea typeface="Roboto"/>
                  <a:cs typeface="Roboto"/>
                  <a:sym typeface="Roboto"/>
                </a:rPr>
                <a:t>3</a:t>
              </a:r>
              <a:endParaRPr b="1" sz="900">
                <a:solidFill>
                  <a:srgbClr val="761E86"/>
                </a:solidFill>
                <a:latin typeface="Roboto"/>
                <a:ea typeface="Roboto"/>
                <a:cs typeface="Roboto"/>
                <a:sym typeface="Roboto"/>
              </a:endParaRPr>
            </a:p>
          </p:txBody>
        </p:sp>
        <p:sp>
          <p:nvSpPr>
            <p:cNvPr id="507" name="Google Shape;507;p48"/>
            <p:cNvSpPr txBox="1"/>
            <p:nvPr/>
          </p:nvSpPr>
          <p:spPr>
            <a:xfrm rot="-2700000">
              <a:off x="34047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999999"/>
                  </a:solidFill>
                  <a:latin typeface="Roboto"/>
                  <a:ea typeface="Roboto"/>
                  <a:cs typeface="Roboto"/>
                  <a:sym typeface="Roboto"/>
                </a:rPr>
                <a:t>Missing Value Imputation</a:t>
              </a:r>
              <a:endParaRPr b="1" sz="1100">
                <a:solidFill>
                  <a:srgbClr val="999999"/>
                </a:solidFill>
                <a:latin typeface="Roboto"/>
                <a:ea typeface="Roboto"/>
                <a:cs typeface="Roboto"/>
                <a:sym typeface="Roboto"/>
              </a:endParaRPr>
            </a:p>
          </p:txBody>
        </p:sp>
        <p:sp>
          <p:nvSpPr>
            <p:cNvPr id="508" name="Google Shape;508;p48"/>
            <p:cNvSpPr txBox="1"/>
            <p:nvPr/>
          </p:nvSpPr>
          <p:spPr>
            <a:xfrm rot="-2700000">
              <a:off x="3803593"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rgbClr val="999999"/>
                  </a:solidFill>
                  <a:latin typeface="Roboto"/>
                  <a:ea typeface="Roboto"/>
                  <a:cs typeface="Roboto"/>
                  <a:sym typeface="Roboto"/>
                </a:rPr>
                <a:t>Simple imputer using most common value fit on train set, applied to train and test sets</a:t>
              </a:r>
              <a:endParaRPr b="1" sz="800">
                <a:solidFill>
                  <a:srgbClr val="999999"/>
                </a:solidFill>
                <a:latin typeface="Roboto"/>
                <a:ea typeface="Roboto"/>
                <a:cs typeface="Roboto"/>
                <a:sym typeface="Roboto"/>
              </a:endParaRPr>
            </a:p>
          </p:txBody>
        </p:sp>
      </p:grpSp>
      <p:grpSp>
        <p:nvGrpSpPr>
          <p:cNvPr id="509" name="Google Shape;509;p48"/>
          <p:cNvGrpSpPr/>
          <p:nvPr/>
        </p:nvGrpSpPr>
        <p:grpSpPr>
          <a:xfrm>
            <a:off x="1906782" y="1480796"/>
            <a:ext cx="2494351" cy="2936368"/>
            <a:chOff x="1776626" y="1318143"/>
            <a:chExt cx="2604522" cy="2460300"/>
          </a:xfrm>
        </p:grpSpPr>
        <p:grpSp>
          <p:nvGrpSpPr>
            <p:cNvPr id="510" name="Google Shape;510;p48"/>
            <p:cNvGrpSpPr/>
            <p:nvPr/>
          </p:nvGrpSpPr>
          <p:grpSpPr>
            <a:xfrm>
              <a:off x="1776626" y="1318143"/>
              <a:ext cx="2604522" cy="2460300"/>
              <a:chOff x="1776626" y="1318143"/>
              <a:chExt cx="2604522" cy="2460300"/>
            </a:xfrm>
          </p:grpSpPr>
          <p:sp>
            <p:nvSpPr>
              <p:cNvPr id="511" name="Google Shape;511;p48"/>
              <p:cNvSpPr/>
              <p:nvPr/>
            </p:nvSpPr>
            <p:spPr>
              <a:xfrm rot="2700000">
                <a:off x="2761975" y="1053398"/>
                <a:ext cx="489601" cy="2989789"/>
              </a:xfrm>
              <a:prstGeom prst="roundRect">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8"/>
              <p:cNvSpPr txBox="1"/>
              <p:nvPr/>
            </p:nvSpPr>
            <p:spPr>
              <a:xfrm rot="-2700000">
                <a:off x="1899549" y="2297849"/>
                <a:ext cx="2376303"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999999"/>
                    </a:solidFill>
                    <a:latin typeface="Roboto"/>
                    <a:ea typeface="Roboto"/>
                    <a:cs typeface="Roboto"/>
                    <a:sym typeface="Roboto"/>
                  </a:rPr>
                  <a:t>Train-Test Split</a:t>
                </a:r>
                <a:endParaRPr b="1" sz="1100">
                  <a:solidFill>
                    <a:srgbClr val="999999"/>
                  </a:solidFill>
                  <a:latin typeface="Roboto"/>
                  <a:ea typeface="Roboto"/>
                  <a:cs typeface="Roboto"/>
                  <a:sym typeface="Roboto"/>
                </a:endParaRPr>
              </a:p>
            </p:txBody>
          </p:sp>
          <p:sp>
            <p:nvSpPr>
              <p:cNvPr id="513" name="Google Shape;513;p48"/>
              <p:cNvSpPr txBox="1"/>
              <p:nvPr/>
            </p:nvSpPr>
            <p:spPr>
              <a:xfrm rot="-2700000">
                <a:off x="2310468"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rgbClr val="999999"/>
                    </a:solidFill>
                    <a:latin typeface="Roboto"/>
                    <a:ea typeface="Roboto"/>
                    <a:cs typeface="Roboto"/>
                    <a:sym typeface="Roboto"/>
                  </a:rPr>
                  <a:t>Dataset split into 75% training set and 25% test set</a:t>
                </a:r>
                <a:endParaRPr b="1" sz="800">
                  <a:solidFill>
                    <a:srgbClr val="999999"/>
                  </a:solidFill>
                  <a:latin typeface="Roboto"/>
                  <a:ea typeface="Roboto"/>
                  <a:cs typeface="Roboto"/>
                  <a:sym typeface="Roboto"/>
                </a:endParaRPr>
              </a:p>
            </p:txBody>
          </p:sp>
        </p:grpSp>
        <p:sp>
          <p:nvSpPr>
            <p:cNvPr id="514" name="Google Shape;514;p48"/>
            <p:cNvSpPr/>
            <p:nvPr/>
          </p:nvSpPr>
          <p:spPr>
            <a:xfrm>
              <a:off x="196607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701C7F"/>
                  </a:solidFill>
                  <a:latin typeface="Roboto"/>
                  <a:ea typeface="Roboto"/>
                  <a:cs typeface="Roboto"/>
                  <a:sym typeface="Roboto"/>
                </a:rPr>
                <a:t>2</a:t>
              </a:r>
              <a:endParaRPr b="1" sz="900">
                <a:solidFill>
                  <a:srgbClr val="701C7F"/>
                </a:solidFill>
                <a:latin typeface="Roboto"/>
                <a:ea typeface="Roboto"/>
                <a:cs typeface="Roboto"/>
                <a:sym typeface="Roboto"/>
              </a:endParaRPr>
            </a:p>
          </p:txBody>
        </p:sp>
      </p:grpSp>
      <p:grpSp>
        <p:nvGrpSpPr>
          <p:cNvPr id="515" name="Google Shape;515;p48"/>
          <p:cNvGrpSpPr/>
          <p:nvPr/>
        </p:nvGrpSpPr>
        <p:grpSpPr>
          <a:xfrm>
            <a:off x="478213" y="1480796"/>
            <a:ext cx="2494351" cy="2936368"/>
            <a:chOff x="284959" y="1318143"/>
            <a:chExt cx="2604522" cy="2460300"/>
          </a:xfrm>
        </p:grpSpPr>
        <p:sp>
          <p:nvSpPr>
            <p:cNvPr id="516" name="Google Shape;516;p48"/>
            <p:cNvSpPr/>
            <p:nvPr/>
          </p:nvSpPr>
          <p:spPr>
            <a:xfrm rot="2700000">
              <a:off x="1270309" y="1053398"/>
              <a:ext cx="489601" cy="2989789"/>
            </a:xfrm>
            <a:prstGeom prst="roundRect">
              <a:avLst>
                <a:gd fmla="val 50000" name="adj"/>
              </a:avLst>
            </a:prstGeom>
            <a:solidFill>
              <a:srgbClr val="5515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8"/>
            <p:cNvSpPr/>
            <p:nvPr/>
          </p:nvSpPr>
          <p:spPr>
            <a:xfrm>
              <a:off x="472955"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551561"/>
                  </a:solidFill>
                  <a:latin typeface="Roboto"/>
                  <a:ea typeface="Roboto"/>
                  <a:cs typeface="Roboto"/>
                  <a:sym typeface="Roboto"/>
                </a:rPr>
                <a:t>1</a:t>
              </a:r>
              <a:endParaRPr b="1" sz="900">
                <a:solidFill>
                  <a:srgbClr val="551561"/>
                </a:solidFill>
                <a:latin typeface="Roboto"/>
                <a:ea typeface="Roboto"/>
                <a:cs typeface="Roboto"/>
                <a:sym typeface="Roboto"/>
              </a:endParaRPr>
            </a:p>
          </p:txBody>
        </p:sp>
        <p:sp>
          <p:nvSpPr>
            <p:cNvPr id="518" name="Google Shape;518;p48"/>
            <p:cNvSpPr txBox="1"/>
            <p:nvPr/>
          </p:nvSpPr>
          <p:spPr>
            <a:xfrm rot="-2700000">
              <a:off x="414317" y="2300549"/>
              <a:ext cx="2368666"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accent3"/>
                  </a:solidFill>
                  <a:latin typeface="Roboto"/>
                  <a:ea typeface="Roboto"/>
                  <a:cs typeface="Roboto"/>
                  <a:sym typeface="Roboto"/>
                </a:rPr>
                <a:t>Dummy Variables</a:t>
              </a:r>
              <a:endParaRPr b="1" sz="1100">
                <a:solidFill>
                  <a:schemeClr val="accent3"/>
                </a:solidFill>
                <a:latin typeface="Roboto"/>
                <a:ea typeface="Roboto"/>
                <a:cs typeface="Roboto"/>
                <a:sym typeface="Roboto"/>
              </a:endParaRPr>
            </a:p>
          </p:txBody>
        </p:sp>
        <p:sp>
          <p:nvSpPr>
            <p:cNvPr id="519" name="Google Shape;519;p48"/>
            <p:cNvSpPr txBox="1"/>
            <p:nvPr/>
          </p:nvSpPr>
          <p:spPr>
            <a:xfrm rot="-2700000">
              <a:off x="818801"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chemeClr val="accent3"/>
                  </a:solidFill>
                  <a:latin typeface="Roboto"/>
                  <a:ea typeface="Roboto"/>
                  <a:cs typeface="Roboto"/>
                  <a:sym typeface="Roboto"/>
                </a:rPr>
                <a:t>Categorical features with more than 30 instances dummied</a:t>
              </a:r>
              <a:endParaRPr b="1" sz="800">
                <a:solidFill>
                  <a:schemeClr val="accent3"/>
                </a:solidFill>
                <a:latin typeface="Roboto"/>
                <a:ea typeface="Roboto"/>
                <a:cs typeface="Roboto"/>
                <a:sym typeface="Roboto"/>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49"/>
          <p:cNvSpPr txBox="1"/>
          <p:nvPr>
            <p:ph type="title"/>
          </p:nvPr>
        </p:nvSpPr>
        <p:spPr>
          <a:xfrm>
            <a:off x="795528" y="594360"/>
            <a:ext cx="7552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Analysis</a:t>
            </a:r>
            <a:endParaRPr/>
          </a:p>
        </p:txBody>
      </p:sp>
      <p:pic>
        <p:nvPicPr>
          <p:cNvPr id="525" name="Google Shape;525;p49"/>
          <p:cNvPicPr preferRelativeResize="0"/>
          <p:nvPr/>
        </p:nvPicPr>
        <p:blipFill>
          <a:blip r:embed="rId3">
            <a:alphaModFix/>
          </a:blip>
          <a:stretch>
            <a:fillRect/>
          </a:stretch>
        </p:blipFill>
        <p:spPr>
          <a:xfrm>
            <a:off x="533400" y="1627325"/>
            <a:ext cx="3985442" cy="2648049"/>
          </a:xfrm>
          <a:prstGeom prst="rect">
            <a:avLst/>
          </a:prstGeom>
          <a:noFill/>
          <a:ln>
            <a:noFill/>
          </a:ln>
        </p:spPr>
      </p:pic>
      <p:pic>
        <p:nvPicPr>
          <p:cNvPr id="526" name="Google Shape;526;p49"/>
          <p:cNvPicPr preferRelativeResize="0"/>
          <p:nvPr/>
        </p:nvPicPr>
        <p:blipFill>
          <a:blip r:embed="rId4">
            <a:alphaModFix/>
          </a:blip>
          <a:stretch>
            <a:fillRect/>
          </a:stretch>
        </p:blipFill>
        <p:spPr>
          <a:xfrm>
            <a:off x="4667830" y="1627325"/>
            <a:ext cx="3985442" cy="266744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50"/>
          <p:cNvSpPr txBox="1"/>
          <p:nvPr>
            <p:ph type="title"/>
          </p:nvPr>
        </p:nvSpPr>
        <p:spPr>
          <a:xfrm>
            <a:off x="795528" y="594360"/>
            <a:ext cx="7552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Solar Panel Features</a:t>
            </a:r>
            <a:endParaRPr/>
          </a:p>
        </p:txBody>
      </p:sp>
      <p:pic>
        <p:nvPicPr>
          <p:cNvPr id="532" name="Google Shape;532;p50"/>
          <p:cNvPicPr preferRelativeResize="0"/>
          <p:nvPr/>
        </p:nvPicPr>
        <p:blipFill>
          <a:blip r:embed="rId3">
            <a:alphaModFix/>
          </a:blip>
          <a:stretch>
            <a:fillRect/>
          </a:stretch>
        </p:blipFill>
        <p:spPr>
          <a:xfrm>
            <a:off x="4716559" y="1347300"/>
            <a:ext cx="3880667" cy="3016762"/>
          </a:xfrm>
          <a:prstGeom prst="rect">
            <a:avLst/>
          </a:prstGeom>
          <a:noFill/>
          <a:ln>
            <a:noFill/>
          </a:ln>
        </p:spPr>
      </p:pic>
      <p:pic>
        <p:nvPicPr>
          <p:cNvPr id="533" name="Google Shape;533;p50"/>
          <p:cNvPicPr preferRelativeResize="0"/>
          <p:nvPr/>
        </p:nvPicPr>
        <p:blipFill>
          <a:blip r:embed="rId4">
            <a:alphaModFix/>
          </a:blip>
          <a:stretch>
            <a:fillRect/>
          </a:stretch>
        </p:blipFill>
        <p:spPr>
          <a:xfrm>
            <a:off x="559650" y="1359321"/>
            <a:ext cx="4054040" cy="301676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3"/>
          <p:cNvSpPr txBox="1"/>
          <p:nvPr>
            <p:ph type="title"/>
          </p:nvPr>
        </p:nvSpPr>
        <p:spPr>
          <a:xfrm>
            <a:off x="795528" y="594360"/>
            <a:ext cx="7552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Carbon emissions over time</a:t>
            </a:r>
            <a:endParaRPr/>
          </a:p>
          <a:p>
            <a:pPr indent="0" lvl="0" marL="0" rtl="0" algn="ctr">
              <a:spcBef>
                <a:spcPts val="0"/>
              </a:spcBef>
              <a:spcAft>
                <a:spcPts val="0"/>
              </a:spcAft>
              <a:buNone/>
            </a:pPr>
            <a:r>
              <a:t/>
            </a:r>
            <a:endParaRPr/>
          </a:p>
        </p:txBody>
      </p:sp>
      <p:pic>
        <p:nvPicPr>
          <p:cNvPr id="295" name="Google Shape;295;p33"/>
          <p:cNvPicPr preferRelativeResize="0"/>
          <p:nvPr/>
        </p:nvPicPr>
        <p:blipFill>
          <a:blip r:embed="rId3">
            <a:alphaModFix/>
          </a:blip>
          <a:stretch>
            <a:fillRect/>
          </a:stretch>
        </p:blipFill>
        <p:spPr>
          <a:xfrm>
            <a:off x="2714375" y="1300825"/>
            <a:ext cx="3715249" cy="3181925"/>
          </a:xfrm>
          <a:prstGeom prst="rect">
            <a:avLst/>
          </a:prstGeom>
          <a:noFill/>
          <a:ln>
            <a:noFill/>
          </a:ln>
        </p:spPr>
      </p:pic>
      <p:sp>
        <p:nvSpPr>
          <p:cNvPr id="296" name="Google Shape;296;p33"/>
          <p:cNvSpPr txBox="1"/>
          <p:nvPr/>
        </p:nvSpPr>
        <p:spPr>
          <a:xfrm>
            <a:off x="6598875" y="3827700"/>
            <a:ext cx="193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Lato"/>
                <a:ea typeface="Lato"/>
                <a:cs typeface="Lato"/>
                <a:sym typeface="Lato"/>
              </a:rPr>
              <a:t>Source: </a:t>
            </a:r>
            <a:r>
              <a:rPr lang="en" u="sng">
                <a:solidFill>
                  <a:schemeClr val="dk2"/>
                </a:solidFill>
                <a:latin typeface="Lato"/>
                <a:ea typeface="Lato"/>
                <a:cs typeface="Lato"/>
                <a:sym typeface="Lato"/>
                <a:hlinkClick r:id="rId4">
                  <a:extLst>
                    <a:ext uri="{A12FA001-AC4F-418D-AE19-62706E023703}">
                      <ahyp:hlinkClr val="tx"/>
                    </a:ext>
                  </a:extLst>
                </a:hlinkClick>
              </a:rPr>
              <a:t>climate.gov</a:t>
            </a:r>
            <a:endParaRPr>
              <a:solidFill>
                <a:schemeClr val="dk2"/>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51"/>
          <p:cNvSpPr txBox="1"/>
          <p:nvPr>
            <p:ph type="title"/>
          </p:nvPr>
        </p:nvSpPr>
        <p:spPr>
          <a:xfrm>
            <a:off x="795528" y="594360"/>
            <a:ext cx="7552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Inverter Features</a:t>
            </a:r>
            <a:endParaRPr/>
          </a:p>
        </p:txBody>
      </p:sp>
      <p:pic>
        <p:nvPicPr>
          <p:cNvPr id="539" name="Google Shape;539;p51"/>
          <p:cNvPicPr preferRelativeResize="0"/>
          <p:nvPr/>
        </p:nvPicPr>
        <p:blipFill>
          <a:blip r:embed="rId3">
            <a:alphaModFix/>
          </a:blip>
          <a:stretch>
            <a:fillRect/>
          </a:stretch>
        </p:blipFill>
        <p:spPr>
          <a:xfrm>
            <a:off x="4711847" y="1322525"/>
            <a:ext cx="3892768" cy="3053015"/>
          </a:xfrm>
          <a:prstGeom prst="rect">
            <a:avLst/>
          </a:prstGeom>
          <a:noFill/>
          <a:ln>
            <a:noFill/>
          </a:ln>
        </p:spPr>
      </p:pic>
      <p:pic>
        <p:nvPicPr>
          <p:cNvPr id="540" name="Google Shape;540;p51"/>
          <p:cNvPicPr preferRelativeResize="0"/>
          <p:nvPr/>
        </p:nvPicPr>
        <p:blipFill>
          <a:blip r:embed="rId4">
            <a:alphaModFix/>
          </a:blip>
          <a:stretch>
            <a:fillRect/>
          </a:stretch>
        </p:blipFill>
        <p:spPr>
          <a:xfrm>
            <a:off x="512175" y="1334691"/>
            <a:ext cx="4035287" cy="305301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52"/>
          <p:cNvSpPr txBox="1"/>
          <p:nvPr>
            <p:ph type="title"/>
          </p:nvPr>
        </p:nvSpPr>
        <p:spPr>
          <a:xfrm>
            <a:off x="795528" y="441960"/>
            <a:ext cx="7552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Initial Model Screening</a:t>
            </a:r>
            <a:endParaRPr/>
          </a:p>
        </p:txBody>
      </p:sp>
      <p:sp>
        <p:nvSpPr>
          <p:cNvPr id="546" name="Google Shape;546;p52"/>
          <p:cNvSpPr txBox="1"/>
          <p:nvPr>
            <p:ph idx="4294967295" type="body"/>
          </p:nvPr>
        </p:nvSpPr>
        <p:spPr>
          <a:xfrm>
            <a:off x="4756200" y="1417950"/>
            <a:ext cx="3999900" cy="31509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Hyperparameter tuned models on 10% train set</a:t>
            </a:r>
            <a:endParaRPr sz="1700"/>
          </a:p>
          <a:p>
            <a:pPr indent="0" lvl="0" marL="457200" rtl="0" algn="l">
              <a:spcBef>
                <a:spcPts val="1600"/>
              </a:spcBef>
              <a:spcAft>
                <a:spcPts val="0"/>
              </a:spcAft>
              <a:buNone/>
            </a:pPr>
            <a:r>
              <a:t/>
            </a:r>
            <a:endParaRPr sz="1700"/>
          </a:p>
          <a:p>
            <a:pPr indent="-336550" lvl="0" marL="457200" rtl="0" algn="l">
              <a:spcBef>
                <a:spcPts val="1600"/>
              </a:spcBef>
              <a:spcAft>
                <a:spcPts val="0"/>
              </a:spcAft>
              <a:buSzPts val="1700"/>
              <a:buChar char="●"/>
            </a:pPr>
            <a:r>
              <a:rPr lang="en" sz="1700"/>
              <a:t>Retrained on 80% of data with set hyperparameters</a:t>
            </a:r>
            <a:endParaRPr sz="1700"/>
          </a:p>
          <a:p>
            <a:pPr indent="0" lvl="0" marL="457200" rtl="0" algn="l">
              <a:spcBef>
                <a:spcPts val="1600"/>
              </a:spcBef>
              <a:spcAft>
                <a:spcPts val="0"/>
              </a:spcAft>
              <a:buNone/>
            </a:pPr>
            <a:r>
              <a:t/>
            </a:r>
            <a:endParaRPr sz="1700"/>
          </a:p>
          <a:p>
            <a:pPr indent="-336550" lvl="0" marL="457200" rtl="0" algn="l">
              <a:spcBef>
                <a:spcPts val="1600"/>
              </a:spcBef>
              <a:spcAft>
                <a:spcPts val="1600"/>
              </a:spcAft>
              <a:buSzPts val="1700"/>
              <a:buChar char="●"/>
            </a:pPr>
            <a:r>
              <a:rPr lang="en" sz="1700"/>
              <a:t>Tested on remaining 20% of dataset</a:t>
            </a:r>
            <a:endParaRPr sz="1700"/>
          </a:p>
        </p:txBody>
      </p:sp>
      <p:pic>
        <p:nvPicPr>
          <p:cNvPr id="547" name="Google Shape;547;p52"/>
          <p:cNvPicPr preferRelativeResize="0"/>
          <p:nvPr/>
        </p:nvPicPr>
        <p:blipFill>
          <a:blip r:embed="rId3">
            <a:alphaModFix/>
          </a:blip>
          <a:stretch>
            <a:fillRect/>
          </a:stretch>
        </p:blipFill>
        <p:spPr>
          <a:xfrm>
            <a:off x="753216" y="1106850"/>
            <a:ext cx="3844734" cy="3462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53"/>
          <p:cNvSpPr txBox="1"/>
          <p:nvPr>
            <p:ph type="title"/>
          </p:nvPr>
        </p:nvSpPr>
        <p:spPr>
          <a:xfrm>
            <a:off x="795528" y="594360"/>
            <a:ext cx="7552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Further Tuning</a:t>
            </a:r>
            <a:endParaRPr/>
          </a:p>
        </p:txBody>
      </p:sp>
      <p:sp>
        <p:nvSpPr>
          <p:cNvPr id="553" name="Google Shape;553;p53"/>
          <p:cNvSpPr txBox="1"/>
          <p:nvPr>
            <p:ph idx="4294967295" type="body"/>
          </p:nvPr>
        </p:nvSpPr>
        <p:spPr>
          <a:xfrm>
            <a:off x="262325" y="1540788"/>
            <a:ext cx="3999900" cy="2833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Four models hyperparameter tuned with 80% of the data for training</a:t>
            </a:r>
            <a:endParaRPr sz="1700"/>
          </a:p>
          <a:p>
            <a:pPr indent="-323850" lvl="1" marL="914400" rtl="0" algn="l">
              <a:spcBef>
                <a:spcPts val="1600"/>
              </a:spcBef>
              <a:spcAft>
                <a:spcPts val="0"/>
              </a:spcAft>
              <a:buSzPts val="1500"/>
              <a:buChar char="○"/>
            </a:pPr>
            <a:r>
              <a:rPr lang="en" sz="1500"/>
              <a:t>Two of four hyperparameters locked for XGBoost and Light GBM</a:t>
            </a:r>
            <a:endParaRPr sz="1500"/>
          </a:p>
          <a:p>
            <a:pPr indent="-336550" lvl="0" marL="457200" rtl="0" algn="l">
              <a:spcBef>
                <a:spcPts val="1600"/>
              </a:spcBef>
              <a:spcAft>
                <a:spcPts val="1600"/>
              </a:spcAft>
              <a:buSzPts val="1700"/>
              <a:buChar char="●"/>
            </a:pPr>
            <a:r>
              <a:rPr lang="en" sz="1700"/>
              <a:t>XGBoost had the best performance and was used for the remainder of the project</a:t>
            </a:r>
            <a:endParaRPr sz="1700"/>
          </a:p>
        </p:txBody>
      </p:sp>
      <p:pic>
        <p:nvPicPr>
          <p:cNvPr id="554" name="Google Shape;554;p53"/>
          <p:cNvPicPr preferRelativeResize="0"/>
          <p:nvPr/>
        </p:nvPicPr>
        <p:blipFill>
          <a:blip r:embed="rId3">
            <a:alphaModFix/>
          </a:blip>
          <a:stretch>
            <a:fillRect/>
          </a:stretch>
        </p:blipFill>
        <p:spPr>
          <a:xfrm>
            <a:off x="4332000" y="1427688"/>
            <a:ext cx="4218175" cy="3059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54"/>
          <p:cNvSpPr txBox="1"/>
          <p:nvPr>
            <p:ph type="title"/>
          </p:nvPr>
        </p:nvSpPr>
        <p:spPr>
          <a:xfrm>
            <a:off x="795528" y="594360"/>
            <a:ext cx="7552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Performance</a:t>
            </a:r>
            <a:endParaRPr/>
          </a:p>
        </p:txBody>
      </p:sp>
      <p:graphicFrame>
        <p:nvGraphicFramePr>
          <p:cNvPr id="560" name="Google Shape;560;p54"/>
          <p:cNvGraphicFramePr/>
          <p:nvPr/>
        </p:nvGraphicFramePr>
        <p:xfrm>
          <a:off x="952500" y="2000250"/>
          <a:ext cx="3000000" cy="3000000"/>
        </p:xfrm>
        <a:graphic>
          <a:graphicData uri="http://schemas.openxmlformats.org/drawingml/2006/table">
            <a:tbl>
              <a:tblPr>
                <a:noFill/>
                <a:tableStyleId>{8BE16635-6345-4159-B6DE-1B5C4B50D305}</a:tableStyleId>
              </a:tblPr>
              <a:tblGrid>
                <a:gridCol w="1504675"/>
                <a:gridCol w="1504675"/>
              </a:tblGrid>
              <a:tr h="381000">
                <a:tc>
                  <a:txBody>
                    <a:bodyPr/>
                    <a:lstStyle/>
                    <a:p>
                      <a:pPr indent="0" lvl="0" marL="0" rtl="0" algn="ctr">
                        <a:spcBef>
                          <a:spcPts val="0"/>
                        </a:spcBef>
                        <a:spcAft>
                          <a:spcPts val="0"/>
                        </a:spcAft>
                        <a:buNone/>
                      </a:pPr>
                      <a:r>
                        <a:rPr b="1" lang="en">
                          <a:solidFill>
                            <a:schemeClr val="dk1"/>
                          </a:solidFill>
                        </a:rPr>
                        <a:t>XGBoost Regressor</a:t>
                      </a:r>
                      <a:endParaRPr b="1">
                        <a:solidFill>
                          <a:schemeClr val="dk1"/>
                        </a:solidFill>
                      </a:endParaRPr>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rPr>
                        <a:t>RMSE (million)</a:t>
                      </a:r>
                      <a:endParaRPr b="1">
                        <a:solidFill>
                          <a:schemeClr val="dk1"/>
                        </a:solidFill>
                      </a:endParaRPr>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rPr>
                        <a:t>Training</a:t>
                      </a:r>
                      <a:endParaRPr>
                        <a:solidFill>
                          <a:schemeClr val="dk1"/>
                        </a:solidFill>
                      </a:endParaRPr>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2.96</a:t>
                      </a:r>
                      <a:endParaRPr>
                        <a:solidFill>
                          <a:schemeClr val="dk1"/>
                        </a:solidFill>
                      </a:endParaRPr>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rPr>
                        <a:t>Test</a:t>
                      </a:r>
                      <a:endParaRPr>
                        <a:solidFill>
                          <a:schemeClr val="dk1"/>
                        </a:solidFill>
                      </a:endParaRPr>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35.05</a:t>
                      </a:r>
                      <a:endParaRPr>
                        <a:solidFill>
                          <a:schemeClr val="dk1"/>
                        </a:solidFill>
                      </a:endParaRPr>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r>
            </a:tbl>
          </a:graphicData>
        </a:graphic>
      </p:graphicFrame>
      <p:pic>
        <p:nvPicPr>
          <p:cNvPr id="561" name="Google Shape;561;p54"/>
          <p:cNvPicPr preferRelativeResize="0"/>
          <p:nvPr/>
        </p:nvPicPr>
        <p:blipFill rotWithShape="1">
          <a:blip r:embed="rId3">
            <a:alphaModFix/>
          </a:blip>
          <a:srcRect b="0" l="0" r="0" t="0"/>
          <a:stretch/>
        </p:blipFill>
        <p:spPr>
          <a:xfrm>
            <a:off x="4227825" y="1325650"/>
            <a:ext cx="4369025" cy="3056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55"/>
          <p:cNvSpPr txBox="1"/>
          <p:nvPr>
            <p:ph type="title"/>
          </p:nvPr>
        </p:nvSpPr>
        <p:spPr>
          <a:xfrm>
            <a:off x="795528" y="594360"/>
            <a:ext cx="7552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Outliers</a:t>
            </a:r>
            <a:endParaRPr/>
          </a:p>
        </p:txBody>
      </p:sp>
      <p:pic>
        <p:nvPicPr>
          <p:cNvPr id="567" name="Google Shape;567;p55"/>
          <p:cNvPicPr preferRelativeResize="0"/>
          <p:nvPr/>
        </p:nvPicPr>
        <p:blipFill rotWithShape="1">
          <a:blip r:embed="rId3">
            <a:alphaModFix/>
          </a:blip>
          <a:srcRect b="34214" l="0" r="0" t="0"/>
          <a:stretch/>
        </p:blipFill>
        <p:spPr>
          <a:xfrm>
            <a:off x="2831675" y="1372250"/>
            <a:ext cx="5669275" cy="1374525"/>
          </a:xfrm>
          <a:prstGeom prst="rect">
            <a:avLst/>
          </a:prstGeom>
          <a:noFill/>
          <a:ln>
            <a:noFill/>
          </a:ln>
        </p:spPr>
      </p:pic>
      <p:pic>
        <p:nvPicPr>
          <p:cNvPr id="568" name="Google Shape;568;p55"/>
          <p:cNvPicPr preferRelativeResize="0"/>
          <p:nvPr/>
        </p:nvPicPr>
        <p:blipFill rotWithShape="1">
          <a:blip r:embed="rId4">
            <a:alphaModFix/>
          </a:blip>
          <a:srcRect b="25633" l="0" r="0" t="0"/>
          <a:stretch/>
        </p:blipFill>
        <p:spPr>
          <a:xfrm>
            <a:off x="2831675" y="2891248"/>
            <a:ext cx="5669275" cy="1374525"/>
          </a:xfrm>
          <a:prstGeom prst="rect">
            <a:avLst/>
          </a:prstGeom>
          <a:noFill/>
          <a:ln>
            <a:noFill/>
          </a:ln>
        </p:spPr>
      </p:pic>
      <p:sp>
        <p:nvSpPr>
          <p:cNvPr id="569" name="Google Shape;569;p55"/>
          <p:cNvSpPr/>
          <p:nvPr/>
        </p:nvSpPr>
        <p:spPr>
          <a:xfrm>
            <a:off x="3128575" y="2220588"/>
            <a:ext cx="5380200" cy="229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5"/>
          <p:cNvSpPr/>
          <p:nvPr/>
        </p:nvSpPr>
        <p:spPr>
          <a:xfrm>
            <a:off x="3120875" y="3745250"/>
            <a:ext cx="5380200" cy="229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5"/>
          <p:cNvSpPr txBox="1"/>
          <p:nvPr/>
        </p:nvSpPr>
        <p:spPr>
          <a:xfrm>
            <a:off x="569700" y="2289575"/>
            <a:ext cx="2109600" cy="10158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Lato"/>
                <a:ea typeface="Lato"/>
                <a:cs typeface="Lato"/>
                <a:sym typeface="Lato"/>
              </a:rPr>
              <a:t>Test without outliers: </a:t>
            </a:r>
            <a:endParaRPr sz="1800">
              <a:solidFill>
                <a:schemeClr val="dk1"/>
              </a:solidFill>
              <a:latin typeface="Lato"/>
              <a:ea typeface="Lato"/>
              <a:cs typeface="Lato"/>
              <a:sym typeface="Lato"/>
            </a:endParaRPr>
          </a:p>
          <a:p>
            <a:pPr indent="0" lvl="0" marL="0" rtl="0" algn="ctr">
              <a:spcBef>
                <a:spcPts val="0"/>
              </a:spcBef>
              <a:spcAft>
                <a:spcPts val="0"/>
              </a:spcAft>
              <a:buNone/>
            </a:pPr>
            <a:r>
              <a:rPr lang="en" sz="1800">
                <a:solidFill>
                  <a:schemeClr val="dk1"/>
                </a:solidFill>
                <a:latin typeface="Lato"/>
                <a:ea typeface="Lato"/>
                <a:cs typeface="Lato"/>
                <a:sym typeface="Lato"/>
              </a:rPr>
              <a:t>2.40 million</a:t>
            </a:r>
            <a:endParaRPr sz="1800">
              <a:solidFill>
                <a:schemeClr val="dk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56"/>
          <p:cNvSpPr txBox="1"/>
          <p:nvPr>
            <p:ph type="title"/>
          </p:nvPr>
        </p:nvSpPr>
        <p:spPr>
          <a:xfrm>
            <a:off x="795528" y="518160"/>
            <a:ext cx="7552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Most Important Features</a:t>
            </a:r>
            <a:endParaRPr/>
          </a:p>
        </p:txBody>
      </p:sp>
      <p:pic>
        <p:nvPicPr>
          <p:cNvPr id="577" name="Google Shape;577;p56"/>
          <p:cNvPicPr preferRelativeResize="0"/>
          <p:nvPr/>
        </p:nvPicPr>
        <p:blipFill>
          <a:blip r:embed="rId3">
            <a:alphaModFix/>
          </a:blip>
          <a:stretch>
            <a:fillRect/>
          </a:stretch>
        </p:blipFill>
        <p:spPr>
          <a:xfrm>
            <a:off x="783075" y="1213775"/>
            <a:ext cx="7577850" cy="3401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cxnSp>
        <p:nvCxnSpPr>
          <p:cNvPr id="582" name="Google Shape;582;p57"/>
          <p:cNvCxnSpPr/>
          <p:nvPr/>
        </p:nvCxnSpPr>
        <p:spPr>
          <a:xfrm rot="254184">
            <a:off x="5551064" y="1761700"/>
            <a:ext cx="8122" cy="452400"/>
          </a:xfrm>
          <a:prstGeom prst="straightConnector1">
            <a:avLst/>
          </a:prstGeom>
          <a:noFill/>
          <a:ln cap="flat" cmpd="sng" w="76200">
            <a:solidFill>
              <a:schemeClr val="dk2"/>
            </a:solidFill>
            <a:prstDash val="solid"/>
            <a:round/>
            <a:headEnd len="med" w="med" type="none"/>
            <a:tailEnd len="med" w="med" type="none"/>
          </a:ln>
        </p:spPr>
      </p:cxnSp>
      <p:sp>
        <p:nvSpPr>
          <p:cNvPr id="583" name="Google Shape;583;p57"/>
          <p:cNvSpPr txBox="1"/>
          <p:nvPr>
            <p:ph type="title"/>
          </p:nvPr>
        </p:nvSpPr>
        <p:spPr>
          <a:xfrm>
            <a:off x="795526" y="594350"/>
            <a:ext cx="4694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Solar Panel Assembly</a:t>
            </a:r>
            <a:endParaRPr/>
          </a:p>
        </p:txBody>
      </p:sp>
      <p:sp>
        <p:nvSpPr>
          <p:cNvPr id="584" name="Google Shape;584;p57"/>
          <p:cNvSpPr txBox="1"/>
          <p:nvPr>
            <p:ph idx="4294967295" type="body"/>
          </p:nvPr>
        </p:nvSpPr>
        <p:spPr>
          <a:xfrm>
            <a:off x="464100" y="1536125"/>
            <a:ext cx="3999900" cy="3085800"/>
          </a:xfrm>
          <a:prstGeom prst="rect">
            <a:avLst/>
          </a:prstGeom>
        </p:spPr>
        <p:txBody>
          <a:bodyPr anchorCtr="0" anchor="t" bIns="91425" lIns="91425" spcFirstLastPara="1" rIns="91425" wrap="square" tIns="91425">
            <a:noAutofit/>
          </a:bodyPr>
          <a:lstStyle/>
          <a:p>
            <a:pPr indent="-336550" lvl="0" marL="457200" rtl="0" algn="l">
              <a:lnSpc>
                <a:spcPct val="200000"/>
              </a:lnSpc>
              <a:spcBef>
                <a:spcPts val="0"/>
              </a:spcBef>
              <a:spcAft>
                <a:spcPts val="0"/>
              </a:spcAft>
              <a:buSzPts val="1700"/>
              <a:buChar char="●"/>
            </a:pPr>
            <a:r>
              <a:rPr lang="en" sz="1700"/>
              <a:t>Inverter loading ratio</a:t>
            </a:r>
            <a:endParaRPr sz="1700"/>
          </a:p>
          <a:p>
            <a:pPr indent="-336550" lvl="0" marL="457200" rtl="0" algn="l">
              <a:lnSpc>
                <a:spcPct val="200000"/>
              </a:lnSpc>
              <a:spcBef>
                <a:spcPts val="0"/>
              </a:spcBef>
              <a:spcAft>
                <a:spcPts val="0"/>
              </a:spcAft>
              <a:buSzPts val="1700"/>
              <a:buChar char="●"/>
            </a:pPr>
            <a:r>
              <a:rPr lang="en" sz="1700"/>
              <a:t>Inverter quantity</a:t>
            </a:r>
            <a:endParaRPr sz="1700"/>
          </a:p>
          <a:p>
            <a:pPr indent="-336550" lvl="0" marL="457200" rtl="0" algn="l">
              <a:lnSpc>
                <a:spcPct val="200000"/>
              </a:lnSpc>
              <a:spcBef>
                <a:spcPts val="0"/>
              </a:spcBef>
              <a:spcAft>
                <a:spcPts val="0"/>
              </a:spcAft>
              <a:buSzPts val="1700"/>
              <a:buChar char="●"/>
            </a:pPr>
            <a:r>
              <a:rPr lang="en" sz="1700"/>
              <a:t>Photovoltaic module efficiency</a:t>
            </a:r>
            <a:endParaRPr sz="1700"/>
          </a:p>
          <a:p>
            <a:pPr indent="-336550" lvl="0" marL="457200" rtl="0" algn="l">
              <a:lnSpc>
                <a:spcPct val="200000"/>
              </a:lnSpc>
              <a:spcBef>
                <a:spcPts val="0"/>
              </a:spcBef>
              <a:spcAft>
                <a:spcPts val="0"/>
              </a:spcAft>
              <a:buSzPts val="1700"/>
              <a:buChar char="●"/>
            </a:pPr>
            <a:r>
              <a:rPr lang="en" sz="1700"/>
              <a:t>Rebate or grant</a:t>
            </a:r>
            <a:endParaRPr sz="1700"/>
          </a:p>
          <a:p>
            <a:pPr indent="-336550" lvl="0" marL="457200" rtl="0" algn="l">
              <a:lnSpc>
                <a:spcPct val="200000"/>
              </a:lnSpc>
              <a:spcBef>
                <a:spcPts val="0"/>
              </a:spcBef>
              <a:spcAft>
                <a:spcPts val="0"/>
              </a:spcAft>
              <a:buSzPts val="1700"/>
              <a:buChar char="●"/>
            </a:pPr>
            <a:r>
              <a:rPr lang="en" sz="1700"/>
              <a:t>System size</a:t>
            </a:r>
            <a:endParaRPr sz="1700"/>
          </a:p>
          <a:p>
            <a:pPr indent="-336550" lvl="0" marL="457200" rtl="0" algn="l">
              <a:lnSpc>
                <a:spcPct val="200000"/>
              </a:lnSpc>
              <a:spcBef>
                <a:spcPts val="0"/>
              </a:spcBef>
              <a:spcAft>
                <a:spcPts val="1600"/>
              </a:spcAft>
              <a:buSzPts val="1700"/>
              <a:buChar char="●"/>
            </a:pPr>
            <a:r>
              <a:rPr lang="en" sz="1700"/>
              <a:t>Tilt</a:t>
            </a:r>
            <a:endParaRPr sz="1700"/>
          </a:p>
        </p:txBody>
      </p:sp>
      <p:sp>
        <p:nvSpPr>
          <p:cNvPr id="585" name="Google Shape;585;p57"/>
          <p:cNvSpPr/>
          <p:nvPr/>
        </p:nvSpPr>
        <p:spPr>
          <a:xfrm rot="-1764072">
            <a:off x="5045287" y="1519691"/>
            <a:ext cx="409434" cy="249576"/>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7"/>
          <p:cNvSpPr/>
          <p:nvPr/>
        </p:nvSpPr>
        <p:spPr>
          <a:xfrm rot="-1764072">
            <a:off x="5402038" y="1318647"/>
            <a:ext cx="409434" cy="249576"/>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7"/>
          <p:cNvSpPr/>
          <p:nvPr/>
        </p:nvSpPr>
        <p:spPr>
          <a:xfrm rot="-1764072">
            <a:off x="5167827" y="1737140"/>
            <a:ext cx="409434" cy="249576"/>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7"/>
          <p:cNvSpPr/>
          <p:nvPr/>
        </p:nvSpPr>
        <p:spPr>
          <a:xfrm rot="-1764072">
            <a:off x="5524579" y="1536096"/>
            <a:ext cx="409434" cy="249576"/>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7"/>
          <p:cNvSpPr/>
          <p:nvPr/>
        </p:nvSpPr>
        <p:spPr>
          <a:xfrm rot="8573843">
            <a:off x="5597403" y="774194"/>
            <a:ext cx="1331979" cy="276759"/>
          </a:xfrm>
          <a:custGeom>
            <a:rect b="b" l="l" r="r" t="t"/>
            <a:pathLst>
              <a:path extrusionOk="0" h="12285" w="59125">
                <a:moveTo>
                  <a:pt x="0" y="10587"/>
                </a:moveTo>
                <a:cubicBezTo>
                  <a:pt x="732" y="9255"/>
                  <a:pt x="3062" y="2531"/>
                  <a:pt x="4394" y="2597"/>
                </a:cubicBezTo>
                <a:cubicBezTo>
                  <a:pt x="5726" y="2664"/>
                  <a:pt x="6592" y="11186"/>
                  <a:pt x="7990" y="10986"/>
                </a:cubicBezTo>
                <a:cubicBezTo>
                  <a:pt x="9388" y="10786"/>
                  <a:pt x="11319" y="1465"/>
                  <a:pt x="12784" y="1398"/>
                </a:cubicBezTo>
                <a:cubicBezTo>
                  <a:pt x="14249" y="1332"/>
                  <a:pt x="15381" y="10654"/>
                  <a:pt x="16779" y="10587"/>
                </a:cubicBezTo>
                <a:cubicBezTo>
                  <a:pt x="18177" y="10521"/>
                  <a:pt x="19642" y="733"/>
                  <a:pt x="21173" y="999"/>
                </a:cubicBezTo>
                <a:cubicBezTo>
                  <a:pt x="22704" y="1265"/>
                  <a:pt x="24635" y="11786"/>
                  <a:pt x="25967" y="12185"/>
                </a:cubicBezTo>
                <a:cubicBezTo>
                  <a:pt x="27299" y="12585"/>
                  <a:pt x="28031" y="3596"/>
                  <a:pt x="29163" y="3396"/>
                </a:cubicBezTo>
                <a:cubicBezTo>
                  <a:pt x="30295" y="3196"/>
                  <a:pt x="31560" y="11452"/>
                  <a:pt x="32758" y="10986"/>
                </a:cubicBezTo>
                <a:cubicBezTo>
                  <a:pt x="33957" y="10520"/>
                  <a:pt x="34956" y="732"/>
                  <a:pt x="36354" y="599"/>
                </a:cubicBezTo>
                <a:cubicBezTo>
                  <a:pt x="37752" y="466"/>
                  <a:pt x="39883" y="10254"/>
                  <a:pt x="41148" y="10187"/>
                </a:cubicBezTo>
                <a:cubicBezTo>
                  <a:pt x="42413" y="10121"/>
                  <a:pt x="42679" y="999"/>
                  <a:pt x="43944" y="200"/>
                </a:cubicBezTo>
                <a:cubicBezTo>
                  <a:pt x="45209" y="-599"/>
                  <a:pt x="46208" y="4461"/>
                  <a:pt x="48738" y="5393"/>
                </a:cubicBezTo>
                <a:cubicBezTo>
                  <a:pt x="51268" y="6325"/>
                  <a:pt x="57394" y="5726"/>
                  <a:pt x="59125" y="5793"/>
                </a:cubicBezTo>
              </a:path>
            </a:pathLst>
          </a:custGeom>
          <a:noFill/>
          <a:ln cap="flat" cmpd="sng" w="28575">
            <a:solidFill>
              <a:srgbClr val="FFFF00"/>
            </a:solidFill>
            <a:prstDash val="solid"/>
            <a:round/>
            <a:headEnd len="med" w="med" type="none"/>
            <a:tailEnd len="med" w="med" type="none"/>
          </a:ln>
        </p:spPr>
      </p:sp>
      <p:sp>
        <p:nvSpPr>
          <p:cNvPr id="590" name="Google Shape;590;p57"/>
          <p:cNvSpPr/>
          <p:nvPr/>
        </p:nvSpPr>
        <p:spPr>
          <a:xfrm rot="8573843">
            <a:off x="5835431" y="1011488"/>
            <a:ext cx="1331979" cy="276759"/>
          </a:xfrm>
          <a:custGeom>
            <a:rect b="b" l="l" r="r" t="t"/>
            <a:pathLst>
              <a:path extrusionOk="0" h="12285" w="59125">
                <a:moveTo>
                  <a:pt x="0" y="10587"/>
                </a:moveTo>
                <a:cubicBezTo>
                  <a:pt x="732" y="9255"/>
                  <a:pt x="3062" y="2531"/>
                  <a:pt x="4394" y="2597"/>
                </a:cubicBezTo>
                <a:cubicBezTo>
                  <a:pt x="5726" y="2664"/>
                  <a:pt x="6592" y="11186"/>
                  <a:pt x="7990" y="10986"/>
                </a:cubicBezTo>
                <a:cubicBezTo>
                  <a:pt x="9388" y="10786"/>
                  <a:pt x="11319" y="1465"/>
                  <a:pt x="12784" y="1398"/>
                </a:cubicBezTo>
                <a:cubicBezTo>
                  <a:pt x="14249" y="1332"/>
                  <a:pt x="15381" y="10654"/>
                  <a:pt x="16779" y="10587"/>
                </a:cubicBezTo>
                <a:cubicBezTo>
                  <a:pt x="18177" y="10521"/>
                  <a:pt x="19642" y="733"/>
                  <a:pt x="21173" y="999"/>
                </a:cubicBezTo>
                <a:cubicBezTo>
                  <a:pt x="22704" y="1265"/>
                  <a:pt x="24635" y="11786"/>
                  <a:pt x="25967" y="12185"/>
                </a:cubicBezTo>
                <a:cubicBezTo>
                  <a:pt x="27299" y="12585"/>
                  <a:pt x="28031" y="3596"/>
                  <a:pt x="29163" y="3396"/>
                </a:cubicBezTo>
                <a:cubicBezTo>
                  <a:pt x="30295" y="3196"/>
                  <a:pt x="31560" y="11452"/>
                  <a:pt x="32758" y="10986"/>
                </a:cubicBezTo>
                <a:cubicBezTo>
                  <a:pt x="33957" y="10520"/>
                  <a:pt x="34956" y="732"/>
                  <a:pt x="36354" y="599"/>
                </a:cubicBezTo>
                <a:cubicBezTo>
                  <a:pt x="37752" y="466"/>
                  <a:pt x="39883" y="10254"/>
                  <a:pt x="41148" y="10187"/>
                </a:cubicBezTo>
                <a:cubicBezTo>
                  <a:pt x="42413" y="10121"/>
                  <a:pt x="42679" y="999"/>
                  <a:pt x="43944" y="200"/>
                </a:cubicBezTo>
                <a:cubicBezTo>
                  <a:pt x="45209" y="-599"/>
                  <a:pt x="46208" y="4461"/>
                  <a:pt x="48738" y="5393"/>
                </a:cubicBezTo>
                <a:cubicBezTo>
                  <a:pt x="51268" y="6325"/>
                  <a:pt x="57394" y="5726"/>
                  <a:pt x="59125" y="5793"/>
                </a:cubicBezTo>
              </a:path>
            </a:pathLst>
          </a:custGeom>
          <a:noFill/>
          <a:ln cap="flat" cmpd="sng" w="28575">
            <a:solidFill>
              <a:srgbClr val="FFFF00"/>
            </a:solidFill>
            <a:prstDash val="solid"/>
            <a:round/>
            <a:headEnd len="med" w="med" type="none"/>
            <a:tailEnd len="med" w="med" type="none"/>
          </a:ln>
        </p:spPr>
      </p:sp>
      <p:sp>
        <p:nvSpPr>
          <p:cNvPr id="591" name="Google Shape;591;p57"/>
          <p:cNvSpPr/>
          <p:nvPr/>
        </p:nvSpPr>
        <p:spPr>
          <a:xfrm rot="8573843">
            <a:off x="4985917" y="952063"/>
            <a:ext cx="1331979" cy="276759"/>
          </a:xfrm>
          <a:custGeom>
            <a:rect b="b" l="l" r="r" t="t"/>
            <a:pathLst>
              <a:path extrusionOk="0" h="12285" w="59125">
                <a:moveTo>
                  <a:pt x="0" y="10587"/>
                </a:moveTo>
                <a:cubicBezTo>
                  <a:pt x="732" y="9255"/>
                  <a:pt x="3062" y="2531"/>
                  <a:pt x="4394" y="2597"/>
                </a:cubicBezTo>
                <a:cubicBezTo>
                  <a:pt x="5726" y="2664"/>
                  <a:pt x="6592" y="11186"/>
                  <a:pt x="7990" y="10986"/>
                </a:cubicBezTo>
                <a:cubicBezTo>
                  <a:pt x="9388" y="10786"/>
                  <a:pt x="11319" y="1465"/>
                  <a:pt x="12784" y="1398"/>
                </a:cubicBezTo>
                <a:cubicBezTo>
                  <a:pt x="14249" y="1332"/>
                  <a:pt x="15381" y="10654"/>
                  <a:pt x="16779" y="10587"/>
                </a:cubicBezTo>
                <a:cubicBezTo>
                  <a:pt x="18177" y="10521"/>
                  <a:pt x="19642" y="733"/>
                  <a:pt x="21173" y="999"/>
                </a:cubicBezTo>
                <a:cubicBezTo>
                  <a:pt x="22704" y="1265"/>
                  <a:pt x="24635" y="11786"/>
                  <a:pt x="25967" y="12185"/>
                </a:cubicBezTo>
                <a:cubicBezTo>
                  <a:pt x="27299" y="12585"/>
                  <a:pt x="28031" y="3596"/>
                  <a:pt x="29163" y="3396"/>
                </a:cubicBezTo>
                <a:cubicBezTo>
                  <a:pt x="30295" y="3196"/>
                  <a:pt x="31560" y="11452"/>
                  <a:pt x="32758" y="10986"/>
                </a:cubicBezTo>
                <a:cubicBezTo>
                  <a:pt x="33957" y="10520"/>
                  <a:pt x="34956" y="732"/>
                  <a:pt x="36354" y="599"/>
                </a:cubicBezTo>
                <a:cubicBezTo>
                  <a:pt x="37752" y="466"/>
                  <a:pt x="39883" y="10254"/>
                  <a:pt x="41148" y="10187"/>
                </a:cubicBezTo>
                <a:cubicBezTo>
                  <a:pt x="42413" y="10121"/>
                  <a:pt x="42679" y="999"/>
                  <a:pt x="43944" y="200"/>
                </a:cubicBezTo>
                <a:cubicBezTo>
                  <a:pt x="45209" y="-599"/>
                  <a:pt x="46208" y="4461"/>
                  <a:pt x="48738" y="5393"/>
                </a:cubicBezTo>
                <a:cubicBezTo>
                  <a:pt x="51268" y="6325"/>
                  <a:pt x="57394" y="5726"/>
                  <a:pt x="59125" y="5793"/>
                </a:cubicBezTo>
              </a:path>
            </a:pathLst>
          </a:custGeom>
          <a:noFill/>
          <a:ln cap="flat" cmpd="sng" w="28575">
            <a:solidFill>
              <a:srgbClr val="FFFF00"/>
            </a:solidFill>
            <a:prstDash val="solid"/>
            <a:round/>
            <a:headEnd len="med" w="med" type="none"/>
            <a:tailEnd len="med" w="med" type="none"/>
          </a:ln>
        </p:spPr>
      </p:sp>
      <p:sp>
        <p:nvSpPr>
          <p:cNvPr id="592" name="Google Shape;592;p57"/>
          <p:cNvSpPr/>
          <p:nvPr/>
        </p:nvSpPr>
        <p:spPr>
          <a:xfrm>
            <a:off x="6283922" y="2980843"/>
            <a:ext cx="757500" cy="270900"/>
          </a:xfrm>
          <a:prstGeom prst="snip2SameRect">
            <a:avLst>
              <a:gd fmla="val 16667" name="adj1"/>
              <a:gd fmla="val 0" name="adj2"/>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7"/>
          <p:cNvSpPr/>
          <p:nvPr/>
        </p:nvSpPr>
        <p:spPr>
          <a:xfrm>
            <a:off x="7202362" y="2980843"/>
            <a:ext cx="757500" cy="270900"/>
          </a:xfrm>
          <a:prstGeom prst="snip2SameRect">
            <a:avLst>
              <a:gd fmla="val 16667" name="adj1"/>
              <a:gd fmla="val 0" name="adj2"/>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7"/>
          <p:cNvSpPr/>
          <p:nvPr/>
        </p:nvSpPr>
        <p:spPr>
          <a:xfrm>
            <a:off x="6764190" y="3442648"/>
            <a:ext cx="757500" cy="270900"/>
          </a:xfrm>
          <a:prstGeom prst="snip2SameRect">
            <a:avLst>
              <a:gd fmla="val 16667" name="adj1"/>
              <a:gd fmla="val 0" name="adj2"/>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5" name="Google Shape;595;p57"/>
          <p:cNvCxnSpPr>
            <a:endCxn id="592" idx="2"/>
          </p:cNvCxnSpPr>
          <p:nvPr/>
        </p:nvCxnSpPr>
        <p:spPr>
          <a:xfrm flipH="1" rot="-5400000">
            <a:off x="5477972" y="2310343"/>
            <a:ext cx="898500" cy="713400"/>
          </a:xfrm>
          <a:prstGeom prst="bentConnector2">
            <a:avLst/>
          </a:prstGeom>
          <a:noFill/>
          <a:ln cap="flat" cmpd="sng" w="9525">
            <a:solidFill>
              <a:srgbClr val="000000"/>
            </a:solidFill>
            <a:prstDash val="solid"/>
            <a:round/>
            <a:headEnd len="med" w="med" type="none"/>
            <a:tailEnd len="med" w="med" type="none"/>
          </a:ln>
        </p:spPr>
      </p:cxnSp>
      <p:cxnSp>
        <p:nvCxnSpPr>
          <p:cNvPr id="596" name="Google Shape;596;p57"/>
          <p:cNvCxnSpPr>
            <a:endCxn id="594" idx="2"/>
          </p:cNvCxnSpPr>
          <p:nvPr/>
        </p:nvCxnSpPr>
        <p:spPr>
          <a:xfrm flipH="1" rot="-5400000">
            <a:off x="5494440" y="2308348"/>
            <a:ext cx="1345500" cy="1194000"/>
          </a:xfrm>
          <a:prstGeom prst="bentConnector2">
            <a:avLst/>
          </a:prstGeom>
          <a:noFill/>
          <a:ln cap="flat" cmpd="sng" w="9525">
            <a:solidFill>
              <a:schemeClr val="dk2"/>
            </a:solidFill>
            <a:prstDash val="solid"/>
            <a:round/>
            <a:headEnd len="med" w="med" type="none"/>
            <a:tailEnd len="med" w="med" type="none"/>
          </a:ln>
        </p:spPr>
      </p:cxnSp>
      <p:cxnSp>
        <p:nvCxnSpPr>
          <p:cNvPr id="597" name="Google Shape;597;p57"/>
          <p:cNvCxnSpPr>
            <a:endCxn id="593" idx="3"/>
          </p:cNvCxnSpPr>
          <p:nvPr/>
        </p:nvCxnSpPr>
        <p:spPr>
          <a:xfrm>
            <a:off x="5570212" y="2235343"/>
            <a:ext cx="2010900" cy="745500"/>
          </a:xfrm>
          <a:prstGeom prst="bentConnector2">
            <a:avLst/>
          </a:prstGeom>
          <a:noFill/>
          <a:ln cap="flat" cmpd="sng" w="9525">
            <a:solidFill>
              <a:schemeClr val="dk2"/>
            </a:solidFill>
            <a:prstDash val="solid"/>
            <a:round/>
            <a:headEnd len="med" w="med" type="none"/>
            <a:tailEnd len="med" w="med" type="none"/>
          </a:ln>
        </p:spPr>
      </p:cxnSp>
      <p:cxnSp>
        <p:nvCxnSpPr>
          <p:cNvPr id="598" name="Google Shape;598;p57"/>
          <p:cNvCxnSpPr>
            <a:stCxn id="592" idx="1"/>
          </p:cNvCxnSpPr>
          <p:nvPr/>
        </p:nvCxnSpPr>
        <p:spPr>
          <a:xfrm flipH="1" rot="-5400000">
            <a:off x="6938072" y="2976343"/>
            <a:ext cx="1272600" cy="1823400"/>
          </a:xfrm>
          <a:prstGeom prst="bentConnector2">
            <a:avLst/>
          </a:prstGeom>
          <a:noFill/>
          <a:ln cap="flat" cmpd="sng" w="9525">
            <a:solidFill>
              <a:schemeClr val="dk2"/>
            </a:solidFill>
            <a:prstDash val="solid"/>
            <a:round/>
            <a:headEnd len="med" w="med" type="none"/>
            <a:tailEnd len="med" w="med" type="none"/>
          </a:ln>
        </p:spPr>
      </p:cxnSp>
      <p:cxnSp>
        <p:nvCxnSpPr>
          <p:cNvPr id="599" name="Google Shape;599;p57"/>
          <p:cNvCxnSpPr>
            <a:stCxn id="594" idx="1"/>
          </p:cNvCxnSpPr>
          <p:nvPr/>
        </p:nvCxnSpPr>
        <p:spPr>
          <a:xfrm flipH="1" rot="-5400000">
            <a:off x="7409340" y="3447148"/>
            <a:ext cx="819300" cy="1352100"/>
          </a:xfrm>
          <a:prstGeom prst="bentConnector2">
            <a:avLst/>
          </a:prstGeom>
          <a:noFill/>
          <a:ln cap="flat" cmpd="sng" w="9525">
            <a:solidFill>
              <a:schemeClr val="dk2"/>
            </a:solidFill>
            <a:prstDash val="solid"/>
            <a:round/>
            <a:headEnd len="med" w="med" type="none"/>
            <a:tailEnd len="med" w="med" type="none"/>
          </a:ln>
        </p:spPr>
      </p:cxnSp>
      <p:cxnSp>
        <p:nvCxnSpPr>
          <p:cNvPr id="600" name="Google Shape;600;p57"/>
          <p:cNvCxnSpPr>
            <a:stCxn id="593" idx="0"/>
          </p:cNvCxnSpPr>
          <p:nvPr/>
        </p:nvCxnSpPr>
        <p:spPr>
          <a:xfrm>
            <a:off x="7959862" y="3116293"/>
            <a:ext cx="332400" cy="1416600"/>
          </a:xfrm>
          <a:prstGeom prst="bentConnector2">
            <a:avLst/>
          </a:prstGeom>
          <a:noFill/>
          <a:ln cap="flat" cmpd="sng" w="9525">
            <a:solidFill>
              <a:schemeClr val="dk2"/>
            </a:solidFill>
            <a:prstDash val="solid"/>
            <a:round/>
            <a:headEnd len="med" w="med" type="none"/>
            <a:tailEnd len="med" w="med" type="none"/>
          </a:ln>
        </p:spPr>
      </p:cxnSp>
      <p:cxnSp>
        <p:nvCxnSpPr>
          <p:cNvPr id="601" name="Google Shape;601;p57"/>
          <p:cNvCxnSpPr/>
          <p:nvPr/>
        </p:nvCxnSpPr>
        <p:spPr>
          <a:xfrm>
            <a:off x="6680330" y="4532926"/>
            <a:ext cx="1841400" cy="0"/>
          </a:xfrm>
          <a:prstGeom prst="straightConnector1">
            <a:avLst/>
          </a:prstGeom>
          <a:noFill/>
          <a:ln cap="flat" cmpd="sng" w="28575">
            <a:solidFill>
              <a:schemeClr val="dk2"/>
            </a:solidFill>
            <a:prstDash val="solid"/>
            <a:round/>
            <a:headEnd len="med" w="med" type="none"/>
            <a:tailEnd len="med" w="med" type="triangle"/>
          </a:ln>
        </p:spPr>
      </p:cxnSp>
      <p:cxnSp>
        <p:nvCxnSpPr>
          <p:cNvPr id="602" name="Google Shape;602;p57"/>
          <p:cNvCxnSpPr>
            <a:endCxn id="592" idx="2"/>
          </p:cNvCxnSpPr>
          <p:nvPr/>
        </p:nvCxnSpPr>
        <p:spPr>
          <a:xfrm flipH="1" rot="10800000">
            <a:off x="5579222" y="3116293"/>
            <a:ext cx="704700" cy="3600"/>
          </a:xfrm>
          <a:prstGeom prst="straightConnector1">
            <a:avLst/>
          </a:prstGeom>
          <a:noFill/>
          <a:ln cap="flat" cmpd="sng" w="9525">
            <a:solidFill>
              <a:schemeClr val="dk2"/>
            </a:solidFill>
            <a:prstDash val="solid"/>
            <a:round/>
            <a:headEnd len="med" w="med" type="none"/>
            <a:tailEnd len="med" w="med" type="triangle"/>
          </a:ln>
        </p:spPr>
      </p:cxnSp>
      <p:cxnSp>
        <p:nvCxnSpPr>
          <p:cNvPr id="603" name="Google Shape;603;p57"/>
          <p:cNvCxnSpPr/>
          <p:nvPr/>
        </p:nvCxnSpPr>
        <p:spPr>
          <a:xfrm flipH="1" rot="10800000">
            <a:off x="6049742" y="3579150"/>
            <a:ext cx="704700" cy="3600"/>
          </a:xfrm>
          <a:prstGeom prst="straightConnector1">
            <a:avLst/>
          </a:prstGeom>
          <a:noFill/>
          <a:ln cap="flat" cmpd="sng" w="9525">
            <a:solidFill>
              <a:schemeClr val="dk2"/>
            </a:solidFill>
            <a:prstDash val="solid"/>
            <a:round/>
            <a:headEnd len="med" w="med" type="none"/>
            <a:tailEnd len="med" w="med" type="triangle"/>
          </a:ln>
        </p:spPr>
      </p:cxnSp>
      <p:cxnSp>
        <p:nvCxnSpPr>
          <p:cNvPr id="604" name="Google Shape;604;p57"/>
          <p:cNvCxnSpPr>
            <a:endCxn id="593" idx="3"/>
          </p:cNvCxnSpPr>
          <p:nvPr/>
        </p:nvCxnSpPr>
        <p:spPr>
          <a:xfrm>
            <a:off x="7581112" y="2238343"/>
            <a:ext cx="0" cy="742500"/>
          </a:xfrm>
          <a:prstGeom prst="straightConnector1">
            <a:avLst/>
          </a:prstGeom>
          <a:noFill/>
          <a:ln cap="flat" cmpd="sng" w="9525">
            <a:solidFill>
              <a:schemeClr val="dk2"/>
            </a:solidFill>
            <a:prstDash val="solid"/>
            <a:round/>
            <a:headEnd len="med" w="med" type="none"/>
            <a:tailEnd len="med" w="med" type="triangle"/>
          </a:ln>
        </p:spPr>
      </p:cxnSp>
      <p:sp>
        <p:nvSpPr>
          <p:cNvPr id="605" name="Google Shape;605;p57"/>
          <p:cNvSpPr txBox="1"/>
          <p:nvPr/>
        </p:nvSpPr>
        <p:spPr>
          <a:xfrm>
            <a:off x="5667270" y="2365218"/>
            <a:ext cx="140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Direct Current</a:t>
            </a:r>
            <a:endParaRPr>
              <a:solidFill>
                <a:schemeClr val="dk1"/>
              </a:solidFill>
              <a:latin typeface="Lato"/>
              <a:ea typeface="Lato"/>
              <a:cs typeface="Lato"/>
              <a:sym typeface="Lato"/>
            </a:endParaRPr>
          </a:p>
        </p:txBody>
      </p:sp>
      <p:sp>
        <p:nvSpPr>
          <p:cNvPr id="606" name="Google Shape;606;p57"/>
          <p:cNvSpPr txBox="1"/>
          <p:nvPr/>
        </p:nvSpPr>
        <p:spPr>
          <a:xfrm>
            <a:off x="7188398" y="3923683"/>
            <a:ext cx="1113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Alternating Current</a:t>
            </a:r>
            <a:endParaRPr>
              <a:solidFill>
                <a:schemeClr val="dk1"/>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cxnSp>
        <p:nvCxnSpPr>
          <p:cNvPr id="611" name="Google Shape;611;p58"/>
          <p:cNvCxnSpPr/>
          <p:nvPr/>
        </p:nvCxnSpPr>
        <p:spPr>
          <a:xfrm rot="254184">
            <a:off x="5551064" y="1761700"/>
            <a:ext cx="8122" cy="452400"/>
          </a:xfrm>
          <a:prstGeom prst="straightConnector1">
            <a:avLst/>
          </a:prstGeom>
          <a:noFill/>
          <a:ln cap="flat" cmpd="sng" w="76200">
            <a:solidFill>
              <a:schemeClr val="dk2"/>
            </a:solidFill>
            <a:prstDash val="solid"/>
            <a:round/>
            <a:headEnd len="med" w="med" type="none"/>
            <a:tailEnd len="med" w="med" type="none"/>
          </a:ln>
        </p:spPr>
      </p:cxnSp>
      <p:sp>
        <p:nvSpPr>
          <p:cNvPr id="612" name="Google Shape;612;p58"/>
          <p:cNvSpPr txBox="1"/>
          <p:nvPr>
            <p:ph type="title"/>
          </p:nvPr>
        </p:nvSpPr>
        <p:spPr>
          <a:xfrm>
            <a:off x="795526" y="594350"/>
            <a:ext cx="4694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Solar Panel Assembly</a:t>
            </a:r>
            <a:endParaRPr/>
          </a:p>
        </p:txBody>
      </p:sp>
      <p:sp>
        <p:nvSpPr>
          <p:cNvPr id="613" name="Google Shape;613;p58"/>
          <p:cNvSpPr txBox="1"/>
          <p:nvPr>
            <p:ph idx="4294967295" type="body"/>
          </p:nvPr>
        </p:nvSpPr>
        <p:spPr>
          <a:xfrm>
            <a:off x="464100" y="1536125"/>
            <a:ext cx="3999900" cy="3085800"/>
          </a:xfrm>
          <a:prstGeom prst="rect">
            <a:avLst/>
          </a:prstGeom>
        </p:spPr>
        <p:txBody>
          <a:bodyPr anchorCtr="0" anchor="t" bIns="91425" lIns="91425" spcFirstLastPara="1" rIns="91425" wrap="square" tIns="91425">
            <a:noAutofit/>
          </a:bodyPr>
          <a:lstStyle/>
          <a:p>
            <a:pPr indent="-336550" lvl="0" marL="457200" rtl="0" algn="l">
              <a:lnSpc>
                <a:spcPct val="200000"/>
              </a:lnSpc>
              <a:spcBef>
                <a:spcPts val="0"/>
              </a:spcBef>
              <a:spcAft>
                <a:spcPts val="0"/>
              </a:spcAft>
              <a:buClr>
                <a:schemeClr val="accent3"/>
              </a:buClr>
              <a:buSzPts val="1700"/>
              <a:buChar char="●"/>
            </a:pPr>
            <a:r>
              <a:rPr lang="en" sz="1700">
                <a:solidFill>
                  <a:schemeClr val="accent3"/>
                </a:solidFill>
              </a:rPr>
              <a:t>Inverter loading ratio</a:t>
            </a:r>
            <a:endParaRPr sz="1700">
              <a:solidFill>
                <a:schemeClr val="accent3"/>
              </a:solidFill>
            </a:endParaRPr>
          </a:p>
          <a:p>
            <a:pPr indent="-336550" lvl="0" marL="457200" rtl="0" algn="l">
              <a:lnSpc>
                <a:spcPct val="200000"/>
              </a:lnSpc>
              <a:spcBef>
                <a:spcPts val="0"/>
              </a:spcBef>
              <a:spcAft>
                <a:spcPts val="0"/>
              </a:spcAft>
              <a:buClr>
                <a:schemeClr val="accent3"/>
              </a:buClr>
              <a:buSzPts val="1700"/>
              <a:buChar char="●"/>
            </a:pPr>
            <a:r>
              <a:rPr lang="en" sz="1700">
                <a:solidFill>
                  <a:schemeClr val="accent3"/>
                </a:solidFill>
              </a:rPr>
              <a:t>Inverter quantity</a:t>
            </a:r>
            <a:endParaRPr sz="1700">
              <a:solidFill>
                <a:schemeClr val="accent3"/>
              </a:solidFill>
            </a:endParaRPr>
          </a:p>
          <a:p>
            <a:pPr indent="-336550" lvl="0" marL="457200" rtl="0" algn="l">
              <a:lnSpc>
                <a:spcPct val="200000"/>
              </a:lnSpc>
              <a:spcBef>
                <a:spcPts val="0"/>
              </a:spcBef>
              <a:spcAft>
                <a:spcPts val="0"/>
              </a:spcAft>
              <a:buClr>
                <a:schemeClr val="accent3"/>
              </a:buClr>
              <a:buSzPts val="1700"/>
              <a:buChar char="●"/>
            </a:pPr>
            <a:r>
              <a:rPr lang="en" sz="1700">
                <a:solidFill>
                  <a:schemeClr val="accent3"/>
                </a:solidFill>
              </a:rPr>
              <a:t>Photovoltaic module efficiency</a:t>
            </a:r>
            <a:endParaRPr sz="1700">
              <a:solidFill>
                <a:schemeClr val="accent3"/>
              </a:solidFill>
            </a:endParaRPr>
          </a:p>
          <a:p>
            <a:pPr indent="-336550" lvl="0" marL="457200" rtl="0" algn="l">
              <a:lnSpc>
                <a:spcPct val="200000"/>
              </a:lnSpc>
              <a:spcBef>
                <a:spcPts val="0"/>
              </a:spcBef>
              <a:spcAft>
                <a:spcPts val="0"/>
              </a:spcAft>
              <a:buClr>
                <a:schemeClr val="accent3"/>
              </a:buClr>
              <a:buSzPts val="1700"/>
              <a:buChar char="●"/>
            </a:pPr>
            <a:r>
              <a:rPr lang="en" sz="1700">
                <a:solidFill>
                  <a:schemeClr val="accent3"/>
                </a:solidFill>
              </a:rPr>
              <a:t>Rebate or grant</a:t>
            </a:r>
            <a:endParaRPr sz="1700">
              <a:solidFill>
                <a:schemeClr val="accent3"/>
              </a:solidFill>
            </a:endParaRPr>
          </a:p>
          <a:p>
            <a:pPr indent="-336550" lvl="0" marL="457200" rtl="0" algn="l">
              <a:lnSpc>
                <a:spcPct val="200000"/>
              </a:lnSpc>
              <a:spcBef>
                <a:spcPts val="0"/>
              </a:spcBef>
              <a:spcAft>
                <a:spcPts val="0"/>
              </a:spcAft>
              <a:buSzPts val="1700"/>
              <a:buChar char="●"/>
            </a:pPr>
            <a:r>
              <a:rPr lang="en" sz="1700"/>
              <a:t>System size</a:t>
            </a:r>
            <a:endParaRPr sz="1700"/>
          </a:p>
          <a:p>
            <a:pPr indent="-336550" lvl="0" marL="457200" rtl="0" algn="l">
              <a:lnSpc>
                <a:spcPct val="200000"/>
              </a:lnSpc>
              <a:spcBef>
                <a:spcPts val="0"/>
              </a:spcBef>
              <a:spcAft>
                <a:spcPts val="1600"/>
              </a:spcAft>
              <a:buClr>
                <a:schemeClr val="accent3"/>
              </a:buClr>
              <a:buSzPts val="1700"/>
              <a:buChar char="●"/>
            </a:pPr>
            <a:r>
              <a:rPr lang="en" sz="1700">
                <a:solidFill>
                  <a:schemeClr val="accent3"/>
                </a:solidFill>
              </a:rPr>
              <a:t>Tilt</a:t>
            </a:r>
            <a:endParaRPr sz="1700">
              <a:solidFill>
                <a:schemeClr val="accent3"/>
              </a:solidFill>
            </a:endParaRPr>
          </a:p>
        </p:txBody>
      </p:sp>
      <p:sp>
        <p:nvSpPr>
          <p:cNvPr id="614" name="Google Shape;614;p58"/>
          <p:cNvSpPr/>
          <p:nvPr/>
        </p:nvSpPr>
        <p:spPr>
          <a:xfrm rot="-1764072">
            <a:off x="5045287" y="1519691"/>
            <a:ext cx="409434" cy="249576"/>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8"/>
          <p:cNvSpPr/>
          <p:nvPr/>
        </p:nvSpPr>
        <p:spPr>
          <a:xfrm rot="-1764072">
            <a:off x="5402038" y="1318647"/>
            <a:ext cx="409434" cy="249576"/>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8"/>
          <p:cNvSpPr/>
          <p:nvPr/>
        </p:nvSpPr>
        <p:spPr>
          <a:xfrm rot="-1764072">
            <a:off x="5167827" y="1737140"/>
            <a:ext cx="409434" cy="249576"/>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8"/>
          <p:cNvSpPr/>
          <p:nvPr/>
        </p:nvSpPr>
        <p:spPr>
          <a:xfrm rot="-1764072">
            <a:off x="5524579" y="1536096"/>
            <a:ext cx="409434" cy="249576"/>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8"/>
          <p:cNvSpPr/>
          <p:nvPr/>
        </p:nvSpPr>
        <p:spPr>
          <a:xfrm rot="8573843">
            <a:off x="5597403" y="774194"/>
            <a:ext cx="1331979" cy="276759"/>
          </a:xfrm>
          <a:custGeom>
            <a:rect b="b" l="l" r="r" t="t"/>
            <a:pathLst>
              <a:path extrusionOk="0" h="12285" w="59125">
                <a:moveTo>
                  <a:pt x="0" y="10587"/>
                </a:moveTo>
                <a:cubicBezTo>
                  <a:pt x="732" y="9255"/>
                  <a:pt x="3062" y="2531"/>
                  <a:pt x="4394" y="2597"/>
                </a:cubicBezTo>
                <a:cubicBezTo>
                  <a:pt x="5726" y="2664"/>
                  <a:pt x="6592" y="11186"/>
                  <a:pt x="7990" y="10986"/>
                </a:cubicBezTo>
                <a:cubicBezTo>
                  <a:pt x="9388" y="10786"/>
                  <a:pt x="11319" y="1465"/>
                  <a:pt x="12784" y="1398"/>
                </a:cubicBezTo>
                <a:cubicBezTo>
                  <a:pt x="14249" y="1332"/>
                  <a:pt x="15381" y="10654"/>
                  <a:pt x="16779" y="10587"/>
                </a:cubicBezTo>
                <a:cubicBezTo>
                  <a:pt x="18177" y="10521"/>
                  <a:pt x="19642" y="733"/>
                  <a:pt x="21173" y="999"/>
                </a:cubicBezTo>
                <a:cubicBezTo>
                  <a:pt x="22704" y="1265"/>
                  <a:pt x="24635" y="11786"/>
                  <a:pt x="25967" y="12185"/>
                </a:cubicBezTo>
                <a:cubicBezTo>
                  <a:pt x="27299" y="12585"/>
                  <a:pt x="28031" y="3596"/>
                  <a:pt x="29163" y="3396"/>
                </a:cubicBezTo>
                <a:cubicBezTo>
                  <a:pt x="30295" y="3196"/>
                  <a:pt x="31560" y="11452"/>
                  <a:pt x="32758" y="10986"/>
                </a:cubicBezTo>
                <a:cubicBezTo>
                  <a:pt x="33957" y="10520"/>
                  <a:pt x="34956" y="732"/>
                  <a:pt x="36354" y="599"/>
                </a:cubicBezTo>
                <a:cubicBezTo>
                  <a:pt x="37752" y="466"/>
                  <a:pt x="39883" y="10254"/>
                  <a:pt x="41148" y="10187"/>
                </a:cubicBezTo>
                <a:cubicBezTo>
                  <a:pt x="42413" y="10121"/>
                  <a:pt x="42679" y="999"/>
                  <a:pt x="43944" y="200"/>
                </a:cubicBezTo>
                <a:cubicBezTo>
                  <a:pt x="45209" y="-599"/>
                  <a:pt x="46208" y="4461"/>
                  <a:pt x="48738" y="5393"/>
                </a:cubicBezTo>
                <a:cubicBezTo>
                  <a:pt x="51268" y="6325"/>
                  <a:pt x="57394" y="5726"/>
                  <a:pt x="59125" y="5793"/>
                </a:cubicBezTo>
              </a:path>
            </a:pathLst>
          </a:custGeom>
          <a:noFill/>
          <a:ln cap="flat" cmpd="sng" w="28575">
            <a:solidFill>
              <a:srgbClr val="FFFF00"/>
            </a:solidFill>
            <a:prstDash val="solid"/>
            <a:round/>
            <a:headEnd len="med" w="med" type="none"/>
            <a:tailEnd len="med" w="med" type="none"/>
          </a:ln>
        </p:spPr>
      </p:sp>
      <p:sp>
        <p:nvSpPr>
          <p:cNvPr id="619" name="Google Shape;619;p58"/>
          <p:cNvSpPr/>
          <p:nvPr/>
        </p:nvSpPr>
        <p:spPr>
          <a:xfrm rot="8573843">
            <a:off x="5835431" y="1011488"/>
            <a:ext cx="1331979" cy="276759"/>
          </a:xfrm>
          <a:custGeom>
            <a:rect b="b" l="l" r="r" t="t"/>
            <a:pathLst>
              <a:path extrusionOk="0" h="12285" w="59125">
                <a:moveTo>
                  <a:pt x="0" y="10587"/>
                </a:moveTo>
                <a:cubicBezTo>
                  <a:pt x="732" y="9255"/>
                  <a:pt x="3062" y="2531"/>
                  <a:pt x="4394" y="2597"/>
                </a:cubicBezTo>
                <a:cubicBezTo>
                  <a:pt x="5726" y="2664"/>
                  <a:pt x="6592" y="11186"/>
                  <a:pt x="7990" y="10986"/>
                </a:cubicBezTo>
                <a:cubicBezTo>
                  <a:pt x="9388" y="10786"/>
                  <a:pt x="11319" y="1465"/>
                  <a:pt x="12784" y="1398"/>
                </a:cubicBezTo>
                <a:cubicBezTo>
                  <a:pt x="14249" y="1332"/>
                  <a:pt x="15381" y="10654"/>
                  <a:pt x="16779" y="10587"/>
                </a:cubicBezTo>
                <a:cubicBezTo>
                  <a:pt x="18177" y="10521"/>
                  <a:pt x="19642" y="733"/>
                  <a:pt x="21173" y="999"/>
                </a:cubicBezTo>
                <a:cubicBezTo>
                  <a:pt x="22704" y="1265"/>
                  <a:pt x="24635" y="11786"/>
                  <a:pt x="25967" y="12185"/>
                </a:cubicBezTo>
                <a:cubicBezTo>
                  <a:pt x="27299" y="12585"/>
                  <a:pt x="28031" y="3596"/>
                  <a:pt x="29163" y="3396"/>
                </a:cubicBezTo>
                <a:cubicBezTo>
                  <a:pt x="30295" y="3196"/>
                  <a:pt x="31560" y="11452"/>
                  <a:pt x="32758" y="10986"/>
                </a:cubicBezTo>
                <a:cubicBezTo>
                  <a:pt x="33957" y="10520"/>
                  <a:pt x="34956" y="732"/>
                  <a:pt x="36354" y="599"/>
                </a:cubicBezTo>
                <a:cubicBezTo>
                  <a:pt x="37752" y="466"/>
                  <a:pt x="39883" y="10254"/>
                  <a:pt x="41148" y="10187"/>
                </a:cubicBezTo>
                <a:cubicBezTo>
                  <a:pt x="42413" y="10121"/>
                  <a:pt x="42679" y="999"/>
                  <a:pt x="43944" y="200"/>
                </a:cubicBezTo>
                <a:cubicBezTo>
                  <a:pt x="45209" y="-599"/>
                  <a:pt x="46208" y="4461"/>
                  <a:pt x="48738" y="5393"/>
                </a:cubicBezTo>
                <a:cubicBezTo>
                  <a:pt x="51268" y="6325"/>
                  <a:pt x="57394" y="5726"/>
                  <a:pt x="59125" y="5793"/>
                </a:cubicBezTo>
              </a:path>
            </a:pathLst>
          </a:custGeom>
          <a:noFill/>
          <a:ln cap="flat" cmpd="sng" w="28575">
            <a:solidFill>
              <a:srgbClr val="FFFF00"/>
            </a:solidFill>
            <a:prstDash val="solid"/>
            <a:round/>
            <a:headEnd len="med" w="med" type="none"/>
            <a:tailEnd len="med" w="med" type="none"/>
          </a:ln>
        </p:spPr>
      </p:sp>
      <p:sp>
        <p:nvSpPr>
          <p:cNvPr id="620" name="Google Shape;620;p58"/>
          <p:cNvSpPr/>
          <p:nvPr/>
        </p:nvSpPr>
        <p:spPr>
          <a:xfrm rot="8573843">
            <a:off x="4985917" y="952063"/>
            <a:ext cx="1331979" cy="276759"/>
          </a:xfrm>
          <a:custGeom>
            <a:rect b="b" l="l" r="r" t="t"/>
            <a:pathLst>
              <a:path extrusionOk="0" h="12285" w="59125">
                <a:moveTo>
                  <a:pt x="0" y="10587"/>
                </a:moveTo>
                <a:cubicBezTo>
                  <a:pt x="732" y="9255"/>
                  <a:pt x="3062" y="2531"/>
                  <a:pt x="4394" y="2597"/>
                </a:cubicBezTo>
                <a:cubicBezTo>
                  <a:pt x="5726" y="2664"/>
                  <a:pt x="6592" y="11186"/>
                  <a:pt x="7990" y="10986"/>
                </a:cubicBezTo>
                <a:cubicBezTo>
                  <a:pt x="9388" y="10786"/>
                  <a:pt x="11319" y="1465"/>
                  <a:pt x="12784" y="1398"/>
                </a:cubicBezTo>
                <a:cubicBezTo>
                  <a:pt x="14249" y="1332"/>
                  <a:pt x="15381" y="10654"/>
                  <a:pt x="16779" y="10587"/>
                </a:cubicBezTo>
                <a:cubicBezTo>
                  <a:pt x="18177" y="10521"/>
                  <a:pt x="19642" y="733"/>
                  <a:pt x="21173" y="999"/>
                </a:cubicBezTo>
                <a:cubicBezTo>
                  <a:pt x="22704" y="1265"/>
                  <a:pt x="24635" y="11786"/>
                  <a:pt x="25967" y="12185"/>
                </a:cubicBezTo>
                <a:cubicBezTo>
                  <a:pt x="27299" y="12585"/>
                  <a:pt x="28031" y="3596"/>
                  <a:pt x="29163" y="3396"/>
                </a:cubicBezTo>
                <a:cubicBezTo>
                  <a:pt x="30295" y="3196"/>
                  <a:pt x="31560" y="11452"/>
                  <a:pt x="32758" y="10986"/>
                </a:cubicBezTo>
                <a:cubicBezTo>
                  <a:pt x="33957" y="10520"/>
                  <a:pt x="34956" y="732"/>
                  <a:pt x="36354" y="599"/>
                </a:cubicBezTo>
                <a:cubicBezTo>
                  <a:pt x="37752" y="466"/>
                  <a:pt x="39883" y="10254"/>
                  <a:pt x="41148" y="10187"/>
                </a:cubicBezTo>
                <a:cubicBezTo>
                  <a:pt x="42413" y="10121"/>
                  <a:pt x="42679" y="999"/>
                  <a:pt x="43944" y="200"/>
                </a:cubicBezTo>
                <a:cubicBezTo>
                  <a:pt x="45209" y="-599"/>
                  <a:pt x="46208" y="4461"/>
                  <a:pt x="48738" y="5393"/>
                </a:cubicBezTo>
                <a:cubicBezTo>
                  <a:pt x="51268" y="6325"/>
                  <a:pt x="57394" y="5726"/>
                  <a:pt x="59125" y="5793"/>
                </a:cubicBezTo>
              </a:path>
            </a:pathLst>
          </a:custGeom>
          <a:noFill/>
          <a:ln cap="flat" cmpd="sng" w="28575">
            <a:solidFill>
              <a:srgbClr val="FFFF00"/>
            </a:solidFill>
            <a:prstDash val="solid"/>
            <a:round/>
            <a:headEnd len="med" w="med" type="none"/>
            <a:tailEnd len="med" w="med" type="none"/>
          </a:ln>
        </p:spPr>
      </p:sp>
      <p:sp>
        <p:nvSpPr>
          <p:cNvPr id="621" name="Google Shape;621;p58"/>
          <p:cNvSpPr/>
          <p:nvPr/>
        </p:nvSpPr>
        <p:spPr>
          <a:xfrm>
            <a:off x="6283922" y="2980843"/>
            <a:ext cx="757500" cy="270900"/>
          </a:xfrm>
          <a:prstGeom prst="snip2SameRect">
            <a:avLst>
              <a:gd fmla="val 16667" name="adj1"/>
              <a:gd fmla="val 0" name="adj2"/>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8"/>
          <p:cNvSpPr/>
          <p:nvPr/>
        </p:nvSpPr>
        <p:spPr>
          <a:xfrm>
            <a:off x="7202362" y="2980843"/>
            <a:ext cx="757500" cy="270900"/>
          </a:xfrm>
          <a:prstGeom prst="snip2SameRect">
            <a:avLst>
              <a:gd fmla="val 16667" name="adj1"/>
              <a:gd fmla="val 0" name="adj2"/>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8"/>
          <p:cNvSpPr/>
          <p:nvPr/>
        </p:nvSpPr>
        <p:spPr>
          <a:xfrm>
            <a:off x="6764190" y="3442648"/>
            <a:ext cx="757500" cy="270900"/>
          </a:xfrm>
          <a:prstGeom prst="snip2SameRect">
            <a:avLst>
              <a:gd fmla="val 16667" name="adj1"/>
              <a:gd fmla="val 0" name="adj2"/>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4" name="Google Shape;624;p58"/>
          <p:cNvCxnSpPr>
            <a:endCxn id="621" idx="2"/>
          </p:cNvCxnSpPr>
          <p:nvPr/>
        </p:nvCxnSpPr>
        <p:spPr>
          <a:xfrm flipH="1" rot="-5400000">
            <a:off x="5477972" y="2310343"/>
            <a:ext cx="898500" cy="713400"/>
          </a:xfrm>
          <a:prstGeom prst="bentConnector2">
            <a:avLst/>
          </a:prstGeom>
          <a:noFill/>
          <a:ln cap="flat" cmpd="sng" w="9525">
            <a:solidFill>
              <a:srgbClr val="000000"/>
            </a:solidFill>
            <a:prstDash val="solid"/>
            <a:round/>
            <a:headEnd len="med" w="med" type="none"/>
            <a:tailEnd len="med" w="med" type="none"/>
          </a:ln>
        </p:spPr>
      </p:cxnSp>
      <p:cxnSp>
        <p:nvCxnSpPr>
          <p:cNvPr id="625" name="Google Shape;625;p58"/>
          <p:cNvCxnSpPr>
            <a:endCxn id="623" idx="2"/>
          </p:cNvCxnSpPr>
          <p:nvPr/>
        </p:nvCxnSpPr>
        <p:spPr>
          <a:xfrm flipH="1" rot="-5400000">
            <a:off x="5494440" y="2308348"/>
            <a:ext cx="1345500" cy="1194000"/>
          </a:xfrm>
          <a:prstGeom prst="bentConnector2">
            <a:avLst/>
          </a:prstGeom>
          <a:noFill/>
          <a:ln cap="flat" cmpd="sng" w="9525">
            <a:solidFill>
              <a:schemeClr val="dk2"/>
            </a:solidFill>
            <a:prstDash val="solid"/>
            <a:round/>
            <a:headEnd len="med" w="med" type="none"/>
            <a:tailEnd len="med" w="med" type="none"/>
          </a:ln>
        </p:spPr>
      </p:cxnSp>
      <p:cxnSp>
        <p:nvCxnSpPr>
          <p:cNvPr id="626" name="Google Shape;626;p58"/>
          <p:cNvCxnSpPr>
            <a:endCxn id="622" idx="3"/>
          </p:cNvCxnSpPr>
          <p:nvPr/>
        </p:nvCxnSpPr>
        <p:spPr>
          <a:xfrm>
            <a:off x="5570212" y="2235343"/>
            <a:ext cx="2010900" cy="745500"/>
          </a:xfrm>
          <a:prstGeom prst="bentConnector2">
            <a:avLst/>
          </a:prstGeom>
          <a:noFill/>
          <a:ln cap="flat" cmpd="sng" w="9525">
            <a:solidFill>
              <a:schemeClr val="dk2"/>
            </a:solidFill>
            <a:prstDash val="solid"/>
            <a:round/>
            <a:headEnd len="med" w="med" type="none"/>
            <a:tailEnd len="med" w="med" type="none"/>
          </a:ln>
        </p:spPr>
      </p:cxnSp>
      <p:cxnSp>
        <p:nvCxnSpPr>
          <p:cNvPr id="627" name="Google Shape;627;p58"/>
          <p:cNvCxnSpPr>
            <a:stCxn id="621" idx="1"/>
          </p:cNvCxnSpPr>
          <p:nvPr/>
        </p:nvCxnSpPr>
        <p:spPr>
          <a:xfrm flipH="1" rot="-5400000">
            <a:off x="6938072" y="2976343"/>
            <a:ext cx="1272600" cy="1823400"/>
          </a:xfrm>
          <a:prstGeom prst="bentConnector2">
            <a:avLst/>
          </a:prstGeom>
          <a:noFill/>
          <a:ln cap="flat" cmpd="sng" w="9525">
            <a:solidFill>
              <a:schemeClr val="dk2"/>
            </a:solidFill>
            <a:prstDash val="solid"/>
            <a:round/>
            <a:headEnd len="med" w="med" type="none"/>
            <a:tailEnd len="med" w="med" type="none"/>
          </a:ln>
        </p:spPr>
      </p:cxnSp>
      <p:cxnSp>
        <p:nvCxnSpPr>
          <p:cNvPr id="628" name="Google Shape;628;p58"/>
          <p:cNvCxnSpPr>
            <a:stCxn id="623" idx="1"/>
          </p:cNvCxnSpPr>
          <p:nvPr/>
        </p:nvCxnSpPr>
        <p:spPr>
          <a:xfrm flipH="1" rot="-5400000">
            <a:off x="7409340" y="3447148"/>
            <a:ext cx="819300" cy="1352100"/>
          </a:xfrm>
          <a:prstGeom prst="bentConnector2">
            <a:avLst/>
          </a:prstGeom>
          <a:noFill/>
          <a:ln cap="flat" cmpd="sng" w="9525">
            <a:solidFill>
              <a:schemeClr val="dk2"/>
            </a:solidFill>
            <a:prstDash val="solid"/>
            <a:round/>
            <a:headEnd len="med" w="med" type="none"/>
            <a:tailEnd len="med" w="med" type="none"/>
          </a:ln>
        </p:spPr>
      </p:cxnSp>
      <p:cxnSp>
        <p:nvCxnSpPr>
          <p:cNvPr id="629" name="Google Shape;629;p58"/>
          <p:cNvCxnSpPr>
            <a:stCxn id="622" idx="0"/>
          </p:cNvCxnSpPr>
          <p:nvPr/>
        </p:nvCxnSpPr>
        <p:spPr>
          <a:xfrm>
            <a:off x="7959862" y="3116293"/>
            <a:ext cx="332400" cy="1416600"/>
          </a:xfrm>
          <a:prstGeom prst="bentConnector2">
            <a:avLst/>
          </a:prstGeom>
          <a:noFill/>
          <a:ln cap="flat" cmpd="sng" w="9525">
            <a:solidFill>
              <a:schemeClr val="dk2"/>
            </a:solidFill>
            <a:prstDash val="solid"/>
            <a:round/>
            <a:headEnd len="med" w="med" type="none"/>
            <a:tailEnd len="med" w="med" type="none"/>
          </a:ln>
        </p:spPr>
      </p:cxnSp>
      <p:cxnSp>
        <p:nvCxnSpPr>
          <p:cNvPr id="630" name="Google Shape;630;p58"/>
          <p:cNvCxnSpPr/>
          <p:nvPr/>
        </p:nvCxnSpPr>
        <p:spPr>
          <a:xfrm>
            <a:off x="6680330" y="4532926"/>
            <a:ext cx="1841400" cy="0"/>
          </a:xfrm>
          <a:prstGeom prst="straightConnector1">
            <a:avLst/>
          </a:prstGeom>
          <a:noFill/>
          <a:ln cap="flat" cmpd="sng" w="28575">
            <a:solidFill>
              <a:schemeClr val="dk2"/>
            </a:solidFill>
            <a:prstDash val="solid"/>
            <a:round/>
            <a:headEnd len="med" w="med" type="none"/>
            <a:tailEnd len="med" w="med" type="triangle"/>
          </a:ln>
        </p:spPr>
      </p:cxnSp>
      <p:cxnSp>
        <p:nvCxnSpPr>
          <p:cNvPr id="631" name="Google Shape;631;p58"/>
          <p:cNvCxnSpPr>
            <a:endCxn id="621" idx="2"/>
          </p:cNvCxnSpPr>
          <p:nvPr/>
        </p:nvCxnSpPr>
        <p:spPr>
          <a:xfrm flipH="1" rot="10800000">
            <a:off x="5579222" y="3116293"/>
            <a:ext cx="704700" cy="3600"/>
          </a:xfrm>
          <a:prstGeom prst="straightConnector1">
            <a:avLst/>
          </a:prstGeom>
          <a:noFill/>
          <a:ln cap="flat" cmpd="sng" w="9525">
            <a:solidFill>
              <a:schemeClr val="dk2"/>
            </a:solidFill>
            <a:prstDash val="solid"/>
            <a:round/>
            <a:headEnd len="med" w="med" type="none"/>
            <a:tailEnd len="med" w="med" type="triangle"/>
          </a:ln>
        </p:spPr>
      </p:cxnSp>
      <p:cxnSp>
        <p:nvCxnSpPr>
          <p:cNvPr id="632" name="Google Shape;632;p58"/>
          <p:cNvCxnSpPr/>
          <p:nvPr/>
        </p:nvCxnSpPr>
        <p:spPr>
          <a:xfrm flipH="1" rot="10800000">
            <a:off x="6049742" y="3579150"/>
            <a:ext cx="704700" cy="3600"/>
          </a:xfrm>
          <a:prstGeom prst="straightConnector1">
            <a:avLst/>
          </a:prstGeom>
          <a:noFill/>
          <a:ln cap="flat" cmpd="sng" w="9525">
            <a:solidFill>
              <a:schemeClr val="dk2"/>
            </a:solidFill>
            <a:prstDash val="solid"/>
            <a:round/>
            <a:headEnd len="med" w="med" type="none"/>
            <a:tailEnd len="med" w="med" type="triangle"/>
          </a:ln>
        </p:spPr>
      </p:cxnSp>
      <p:cxnSp>
        <p:nvCxnSpPr>
          <p:cNvPr id="633" name="Google Shape;633;p58"/>
          <p:cNvCxnSpPr>
            <a:endCxn id="622" idx="3"/>
          </p:cNvCxnSpPr>
          <p:nvPr/>
        </p:nvCxnSpPr>
        <p:spPr>
          <a:xfrm>
            <a:off x="7581112" y="2238343"/>
            <a:ext cx="0" cy="742500"/>
          </a:xfrm>
          <a:prstGeom prst="straightConnector1">
            <a:avLst/>
          </a:prstGeom>
          <a:noFill/>
          <a:ln cap="flat" cmpd="sng" w="9525">
            <a:solidFill>
              <a:schemeClr val="dk2"/>
            </a:solidFill>
            <a:prstDash val="solid"/>
            <a:round/>
            <a:headEnd len="med" w="med" type="none"/>
            <a:tailEnd len="med" w="med" type="triangle"/>
          </a:ln>
        </p:spPr>
      </p:cxnSp>
      <p:sp>
        <p:nvSpPr>
          <p:cNvPr id="634" name="Google Shape;634;p58"/>
          <p:cNvSpPr txBox="1"/>
          <p:nvPr/>
        </p:nvSpPr>
        <p:spPr>
          <a:xfrm>
            <a:off x="5667270" y="2365218"/>
            <a:ext cx="140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Direct Current</a:t>
            </a:r>
            <a:endParaRPr>
              <a:solidFill>
                <a:schemeClr val="dk1"/>
              </a:solidFill>
              <a:latin typeface="Lato"/>
              <a:ea typeface="Lato"/>
              <a:cs typeface="Lato"/>
              <a:sym typeface="Lato"/>
            </a:endParaRPr>
          </a:p>
        </p:txBody>
      </p:sp>
      <p:sp>
        <p:nvSpPr>
          <p:cNvPr id="635" name="Google Shape;635;p58"/>
          <p:cNvSpPr txBox="1"/>
          <p:nvPr/>
        </p:nvSpPr>
        <p:spPr>
          <a:xfrm>
            <a:off x="7188398" y="3923683"/>
            <a:ext cx="1113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Alternating Current</a:t>
            </a:r>
            <a:endParaRPr>
              <a:solidFill>
                <a:schemeClr val="dk1"/>
              </a:solidFill>
              <a:latin typeface="Lato"/>
              <a:ea typeface="Lato"/>
              <a:cs typeface="Lato"/>
              <a:sym typeface="Lato"/>
            </a:endParaRPr>
          </a:p>
        </p:txBody>
      </p:sp>
      <p:sp>
        <p:nvSpPr>
          <p:cNvPr id="636" name="Google Shape;636;p58"/>
          <p:cNvSpPr/>
          <p:nvPr/>
        </p:nvSpPr>
        <p:spPr>
          <a:xfrm>
            <a:off x="4684075" y="1006975"/>
            <a:ext cx="1533000" cy="15498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7" name="Google Shape;637;p58"/>
          <p:cNvCxnSpPr/>
          <p:nvPr/>
        </p:nvCxnSpPr>
        <p:spPr>
          <a:xfrm flipH="1" rot="10800000">
            <a:off x="2370800" y="2207425"/>
            <a:ext cx="2373000" cy="15777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cxnSp>
        <p:nvCxnSpPr>
          <p:cNvPr id="642" name="Google Shape;642;p59"/>
          <p:cNvCxnSpPr/>
          <p:nvPr/>
        </p:nvCxnSpPr>
        <p:spPr>
          <a:xfrm rot="254184">
            <a:off x="5551064" y="1761700"/>
            <a:ext cx="8122" cy="452400"/>
          </a:xfrm>
          <a:prstGeom prst="straightConnector1">
            <a:avLst/>
          </a:prstGeom>
          <a:noFill/>
          <a:ln cap="flat" cmpd="sng" w="76200">
            <a:solidFill>
              <a:schemeClr val="dk2"/>
            </a:solidFill>
            <a:prstDash val="solid"/>
            <a:round/>
            <a:headEnd len="med" w="med" type="none"/>
            <a:tailEnd len="med" w="med" type="none"/>
          </a:ln>
        </p:spPr>
      </p:cxnSp>
      <p:sp>
        <p:nvSpPr>
          <p:cNvPr id="643" name="Google Shape;643;p59"/>
          <p:cNvSpPr txBox="1"/>
          <p:nvPr>
            <p:ph type="title"/>
          </p:nvPr>
        </p:nvSpPr>
        <p:spPr>
          <a:xfrm>
            <a:off x="795526" y="594350"/>
            <a:ext cx="4694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Solar Panel Assembly</a:t>
            </a:r>
            <a:endParaRPr/>
          </a:p>
        </p:txBody>
      </p:sp>
      <p:sp>
        <p:nvSpPr>
          <p:cNvPr id="644" name="Google Shape;644;p59"/>
          <p:cNvSpPr txBox="1"/>
          <p:nvPr>
            <p:ph idx="4294967295" type="body"/>
          </p:nvPr>
        </p:nvSpPr>
        <p:spPr>
          <a:xfrm>
            <a:off x="464100" y="1536125"/>
            <a:ext cx="3999900" cy="3085800"/>
          </a:xfrm>
          <a:prstGeom prst="rect">
            <a:avLst/>
          </a:prstGeom>
        </p:spPr>
        <p:txBody>
          <a:bodyPr anchorCtr="0" anchor="t" bIns="91425" lIns="91425" spcFirstLastPara="1" rIns="91425" wrap="square" tIns="91425">
            <a:noAutofit/>
          </a:bodyPr>
          <a:lstStyle/>
          <a:p>
            <a:pPr indent="-336550" lvl="0" marL="457200" rtl="0" algn="l">
              <a:lnSpc>
                <a:spcPct val="200000"/>
              </a:lnSpc>
              <a:spcBef>
                <a:spcPts val="0"/>
              </a:spcBef>
              <a:spcAft>
                <a:spcPts val="0"/>
              </a:spcAft>
              <a:buClr>
                <a:schemeClr val="accent3"/>
              </a:buClr>
              <a:buSzPts val="1700"/>
              <a:buChar char="●"/>
            </a:pPr>
            <a:r>
              <a:rPr lang="en" sz="1700">
                <a:solidFill>
                  <a:schemeClr val="accent3"/>
                </a:solidFill>
              </a:rPr>
              <a:t>Inverter loading ratio</a:t>
            </a:r>
            <a:endParaRPr sz="1700">
              <a:solidFill>
                <a:schemeClr val="accent3"/>
              </a:solidFill>
            </a:endParaRPr>
          </a:p>
          <a:p>
            <a:pPr indent="-336550" lvl="0" marL="457200" rtl="0" algn="l">
              <a:lnSpc>
                <a:spcPct val="200000"/>
              </a:lnSpc>
              <a:spcBef>
                <a:spcPts val="0"/>
              </a:spcBef>
              <a:spcAft>
                <a:spcPts val="0"/>
              </a:spcAft>
              <a:buClr>
                <a:schemeClr val="accent3"/>
              </a:buClr>
              <a:buSzPts val="1700"/>
              <a:buChar char="●"/>
            </a:pPr>
            <a:r>
              <a:rPr lang="en" sz="1700">
                <a:solidFill>
                  <a:schemeClr val="accent3"/>
                </a:solidFill>
              </a:rPr>
              <a:t>Inverter quantity</a:t>
            </a:r>
            <a:endParaRPr sz="1700">
              <a:solidFill>
                <a:schemeClr val="accent3"/>
              </a:solidFill>
            </a:endParaRPr>
          </a:p>
          <a:p>
            <a:pPr indent="-336550" lvl="0" marL="457200" rtl="0" algn="l">
              <a:lnSpc>
                <a:spcPct val="200000"/>
              </a:lnSpc>
              <a:spcBef>
                <a:spcPts val="0"/>
              </a:spcBef>
              <a:spcAft>
                <a:spcPts val="0"/>
              </a:spcAft>
              <a:buSzPts val="1700"/>
              <a:buChar char="●"/>
            </a:pPr>
            <a:r>
              <a:rPr lang="en" sz="1700"/>
              <a:t>Photovoltaic module efficiency</a:t>
            </a:r>
            <a:endParaRPr sz="1700"/>
          </a:p>
          <a:p>
            <a:pPr indent="-336550" lvl="0" marL="457200" rtl="0" algn="l">
              <a:lnSpc>
                <a:spcPct val="200000"/>
              </a:lnSpc>
              <a:spcBef>
                <a:spcPts val="0"/>
              </a:spcBef>
              <a:spcAft>
                <a:spcPts val="0"/>
              </a:spcAft>
              <a:buClr>
                <a:schemeClr val="accent3"/>
              </a:buClr>
              <a:buSzPts val="1700"/>
              <a:buChar char="●"/>
            </a:pPr>
            <a:r>
              <a:rPr lang="en" sz="1700">
                <a:solidFill>
                  <a:schemeClr val="accent3"/>
                </a:solidFill>
              </a:rPr>
              <a:t>Rebate or grant</a:t>
            </a:r>
            <a:endParaRPr sz="1700">
              <a:solidFill>
                <a:schemeClr val="accent3"/>
              </a:solidFill>
            </a:endParaRPr>
          </a:p>
          <a:p>
            <a:pPr indent="-336550" lvl="0" marL="457200" rtl="0" algn="l">
              <a:lnSpc>
                <a:spcPct val="200000"/>
              </a:lnSpc>
              <a:spcBef>
                <a:spcPts val="0"/>
              </a:spcBef>
              <a:spcAft>
                <a:spcPts val="0"/>
              </a:spcAft>
              <a:buClr>
                <a:schemeClr val="accent3"/>
              </a:buClr>
              <a:buSzPts val="1700"/>
              <a:buChar char="●"/>
            </a:pPr>
            <a:r>
              <a:rPr lang="en" sz="1700">
                <a:solidFill>
                  <a:schemeClr val="accent3"/>
                </a:solidFill>
              </a:rPr>
              <a:t>System size</a:t>
            </a:r>
            <a:endParaRPr sz="1700">
              <a:solidFill>
                <a:schemeClr val="accent3"/>
              </a:solidFill>
            </a:endParaRPr>
          </a:p>
          <a:p>
            <a:pPr indent="-336550" lvl="0" marL="457200" rtl="0" algn="l">
              <a:lnSpc>
                <a:spcPct val="200000"/>
              </a:lnSpc>
              <a:spcBef>
                <a:spcPts val="0"/>
              </a:spcBef>
              <a:spcAft>
                <a:spcPts val="1600"/>
              </a:spcAft>
              <a:buClr>
                <a:schemeClr val="accent3"/>
              </a:buClr>
              <a:buSzPts val="1700"/>
              <a:buChar char="●"/>
            </a:pPr>
            <a:r>
              <a:rPr lang="en" sz="1700">
                <a:solidFill>
                  <a:schemeClr val="accent3"/>
                </a:solidFill>
              </a:rPr>
              <a:t>Tilt</a:t>
            </a:r>
            <a:endParaRPr sz="1700">
              <a:solidFill>
                <a:schemeClr val="accent3"/>
              </a:solidFill>
            </a:endParaRPr>
          </a:p>
        </p:txBody>
      </p:sp>
      <p:sp>
        <p:nvSpPr>
          <p:cNvPr id="645" name="Google Shape;645;p59"/>
          <p:cNvSpPr/>
          <p:nvPr/>
        </p:nvSpPr>
        <p:spPr>
          <a:xfrm rot="-1764072">
            <a:off x="5045287" y="1519691"/>
            <a:ext cx="409434" cy="249576"/>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9"/>
          <p:cNvSpPr/>
          <p:nvPr/>
        </p:nvSpPr>
        <p:spPr>
          <a:xfrm rot="-1764072">
            <a:off x="5402038" y="1318647"/>
            <a:ext cx="409434" cy="249576"/>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9"/>
          <p:cNvSpPr/>
          <p:nvPr/>
        </p:nvSpPr>
        <p:spPr>
          <a:xfrm rot="-1764072">
            <a:off x="5167827" y="1737140"/>
            <a:ext cx="409434" cy="249576"/>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9"/>
          <p:cNvSpPr/>
          <p:nvPr/>
        </p:nvSpPr>
        <p:spPr>
          <a:xfrm rot="-1764072">
            <a:off x="5524579" y="1536096"/>
            <a:ext cx="409434" cy="249576"/>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9"/>
          <p:cNvSpPr/>
          <p:nvPr/>
        </p:nvSpPr>
        <p:spPr>
          <a:xfrm rot="8573843">
            <a:off x="5597403" y="774194"/>
            <a:ext cx="1331979" cy="276759"/>
          </a:xfrm>
          <a:custGeom>
            <a:rect b="b" l="l" r="r" t="t"/>
            <a:pathLst>
              <a:path extrusionOk="0" h="12285" w="59125">
                <a:moveTo>
                  <a:pt x="0" y="10587"/>
                </a:moveTo>
                <a:cubicBezTo>
                  <a:pt x="732" y="9255"/>
                  <a:pt x="3062" y="2531"/>
                  <a:pt x="4394" y="2597"/>
                </a:cubicBezTo>
                <a:cubicBezTo>
                  <a:pt x="5726" y="2664"/>
                  <a:pt x="6592" y="11186"/>
                  <a:pt x="7990" y="10986"/>
                </a:cubicBezTo>
                <a:cubicBezTo>
                  <a:pt x="9388" y="10786"/>
                  <a:pt x="11319" y="1465"/>
                  <a:pt x="12784" y="1398"/>
                </a:cubicBezTo>
                <a:cubicBezTo>
                  <a:pt x="14249" y="1332"/>
                  <a:pt x="15381" y="10654"/>
                  <a:pt x="16779" y="10587"/>
                </a:cubicBezTo>
                <a:cubicBezTo>
                  <a:pt x="18177" y="10521"/>
                  <a:pt x="19642" y="733"/>
                  <a:pt x="21173" y="999"/>
                </a:cubicBezTo>
                <a:cubicBezTo>
                  <a:pt x="22704" y="1265"/>
                  <a:pt x="24635" y="11786"/>
                  <a:pt x="25967" y="12185"/>
                </a:cubicBezTo>
                <a:cubicBezTo>
                  <a:pt x="27299" y="12585"/>
                  <a:pt x="28031" y="3596"/>
                  <a:pt x="29163" y="3396"/>
                </a:cubicBezTo>
                <a:cubicBezTo>
                  <a:pt x="30295" y="3196"/>
                  <a:pt x="31560" y="11452"/>
                  <a:pt x="32758" y="10986"/>
                </a:cubicBezTo>
                <a:cubicBezTo>
                  <a:pt x="33957" y="10520"/>
                  <a:pt x="34956" y="732"/>
                  <a:pt x="36354" y="599"/>
                </a:cubicBezTo>
                <a:cubicBezTo>
                  <a:pt x="37752" y="466"/>
                  <a:pt x="39883" y="10254"/>
                  <a:pt x="41148" y="10187"/>
                </a:cubicBezTo>
                <a:cubicBezTo>
                  <a:pt x="42413" y="10121"/>
                  <a:pt x="42679" y="999"/>
                  <a:pt x="43944" y="200"/>
                </a:cubicBezTo>
                <a:cubicBezTo>
                  <a:pt x="45209" y="-599"/>
                  <a:pt x="46208" y="4461"/>
                  <a:pt x="48738" y="5393"/>
                </a:cubicBezTo>
                <a:cubicBezTo>
                  <a:pt x="51268" y="6325"/>
                  <a:pt x="57394" y="5726"/>
                  <a:pt x="59125" y="5793"/>
                </a:cubicBezTo>
              </a:path>
            </a:pathLst>
          </a:custGeom>
          <a:noFill/>
          <a:ln cap="flat" cmpd="sng" w="28575">
            <a:solidFill>
              <a:srgbClr val="FFFF00"/>
            </a:solidFill>
            <a:prstDash val="solid"/>
            <a:round/>
            <a:headEnd len="med" w="med" type="none"/>
            <a:tailEnd len="med" w="med" type="none"/>
          </a:ln>
        </p:spPr>
      </p:sp>
      <p:sp>
        <p:nvSpPr>
          <p:cNvPr id="650" name="Google Shape;650;p59"/>
          <p:cNvSpPr/>
          <p:nvPr/>
        </p:nvSpPr>
        <p:spPr>
          <a:xfrm rot="8573843">
            <a:off x="5835431" y="1011488"/>
            <a:ext cx="1331979" cy="276759"/>
          </a:xfrm>
          <a:custGeom>
            <a:rect b="b" l="l" r="r" t="t"/>
            <a:pathLst>
              <a:path extrusionOk="0" h="12285" w="59125">
                <a:moveTo>
                  <a:pt x="0" y="10587"/>
                </a:moveTo>
                <a:cubicBezTo>
                  <a:pt x="732" y="9255"/>
                  <a:pt x="3062" y="2531"/>
                  <a:pt x="4394" y="2597"/>
                </a:cubicBezTo>
                <a:cubicBezTo>
                  <a:pt x="5726" y="2664"/>
                  <a:pt x="6592" y="11186"/>
                  <a:pt x="7990" y="10986"/>
                </a:cubicBezTo>
                <a:cubicBezTo>
                  <a:pt x="9388" y="10786"/>
                  <a:pt x="11319" y="1465"/>
                  <a:pt x="12784" y="1398"/>
                </a:cubicBezTo>
                <a:cubicBezTo>
                  <a:pt x="14249" y="1332"/>
                  <a:pt x="15381" y="10654"/>
                  <a:pt x="16779" y="10587"/>
                </a:cubicBezTo>
                <a:cubicBezTo>
                  <a:pt x="18177" y="10521"/>
                  <a:pt x="19642" y="733"/>
                  <a:pt x="21173" y="999"/>
                </a:cubicBezTo>
                <a:cubicBezTo>
                  <a:pt x="22704" y="1265"/>
                  <a:pt x="24635" y="11786"/>
                  <a:pt x="25967" y="12185"/>
                </a:cubicBezTo>
                <a:cubicBezTo>
                  <a:pt x="27299" y="12585"/>
                  <a:pt x="28031" y="3596"/>
                  <a:pt x="29163" y="3396"/>
                </a:cubicBezTo>
                <a:cubicBezTo>
                  <a:pt x="30295" y="3196"/>
                  <a:pt x="31560" y="11452"/>
                  <a:pt x="32758" y="10986"/>
                </a:cubicBezTo>
                <a:cubicBezTo>
                  <a:pt x="33957" y="10520"/>
                  <a:pt x="34956" y="732"/>
                  <a:pt x="36354" y="599"/>
                </a:cubicBezTo>
                <a:cubicBezTo>
                  <a:pt x="37752" y="466"/>
                  <a:pt x="39883" y="10254"/>
                  <a:pt x="41148" y="10187"/>
                </a:cubicBezTo>
                <a:cubicBezTo>
                  <a:pt x="42413" y="10121"/>
                  <a:pt x="42679" y="999"/>
                  <a:pt x="43944" y="200"/>
                </a:cubicBezTo>
                <a:cubicBezTo>
                  <a:pt x="45209" y="-599"/>
                  <a:pt x="46208" y="4461"/>
                  <a:pt x="48738" y="5393"/>
                </a:cubicBezTo>
                <a:cubicBezTo>
                  <a:pt x="51268" y="6325"/>
                  <a:pt x="57394" y="5726"/>
                  <a:pt x="59125" y="5793"/>
                </a:cubicBezTo>
              </a:path>
            </a:pathLst>
          </a:custGeom>
          <a:noFill/>
          <a:ln cap="flat" cmpd="sng" w="28575">
            <a:solidFill>
              <a:srgbClr val="FFFF00"/>
            </a:solidFill>
            <a:prstDash val="solid"/>
            <a:round/>
            <a:headEnd len="med" w="med" type="none"/>
            <a:tailEnd len="med" w="med" type="none"/>
          </a:ln>
        </p:spPr>
      </p:sp>
      <p:sp>
        <p:nvSpPr>
          <p:cNvPr id="651" name="Google Shape;651;p59"/>
          <p:cNvSpPr/>
          <p:nvPr/>
        </p:nvSpPr>
        <p:spPr>
          <a:xfrm rot="8573843">
            <a:off x="4985917" y="952063"/>
            <a:ext cx="1331979" cy="276759"/>
          </a:xfrm>
          <a:custGeom>
            <a:rect b="b" l="l" r="r" t="t"/>
            <a:pathLst>
              <a:path extrusionOk="0" h="12285" w="59125">
                <a:moveTo>
                  <a:pt x="0" y="10587"/>
                </a:moveTo>
                <a:cubicBezTo>
                  <a:pt x="732" y="9255"/>
                  <a:pt x="3062" y="2531"/>
                  <a:pt x="4394" y="2597"/>
                </a:cubicBezTo>
                <a:cubicBezTo>
                  <a:pt x="5726" y="2664"/>
                  <a:pt x="6592" y="11186"/>
                  <a:pt x="7990" y="10986"/>
                </a:cubicBezTo>
                <a:cubicBezTo>
                  <a:pt x="9388" y="10786"/>
                  <a:pt x="11319" y="1465"/>
                  <a:pt x="12784" y="1398"/>
                </a:cubicBezTo>
                <a:cubicBezTo>
                  <a:pt x="14249" y="1332"/>
                  <a:pt x="15381" y="10654"/>
                  <a:pt x="16779" y="10587"/>
                </a:cubicBezTo>
                <a:cubicBezTo>
                  <a:pt x="18177" y="10521"/>
                  <a:pt x="19642" y="733"/>
                  <a:pt x="21173" y="999"/>
                </a:cubicBezTo>
                <a:cubicBezTo>
                  <a:pt x="22704" y="1265"/>
                  <a:pt x="24635" y="11786"/>
                  <a:pt x="25967" y="12185"/>
                </a:cubicBezTo>
                <a:cubicBezTo>
                  <a:pt x="27299" y="12585"/>
                  <a:pt x="28031" y="3596"/>
                  <a:pt x="29163" y="3396"/>
                </a:cubicBezTo>
                <a:cubicBezTo>
                  <a:pt x="30295" y="3196"/>
                  <a:pt x="31560" y="11452"/>
                  <a:pt x="32758" y="10986"/>
                </a:cubicBezTo>
                <a:cubicBezTo>
                  <a:pt x="33957" y="10520"/>
                  <a:pt x="34956" y="732"/>
                  <a:pt x="36354" y="599"/>
                </a:cubicBezTo>
                <a:cubicBezTo>
                  <a:pt x="37752" y="466"/>
                  <a:pt x="39883" y="10254"/>
                  <a:pt x="41148" y="10187"/>
                </a:cubicBezTo>
                <a:cubicBezTo>
                  <a:pt x="42413" y="10121"/>
                  <a:pt x="42679" y="999"/>
                  <a:pt x="43944" y="200"/>
                </a:cubicBezTo>
                <a:cubicBezTo>
                  <a:pt x="45209" y="-599"/>
                  <a:pt x="46208" y="4461"/>
                  <a:pt x="48738" y="5393"/>
                </a:cubicBezTo>
                <a:cubicBezTo>
                  <a:pt x="51268" y="6325"/>
                  <a:pt x="57394" y="5726"/>
                  <a:pt x="59125" y="5793"/>
                </a:cubicBezTo>
              </a:path>
            </a:pathLst>
          </a:custGeom>
          <a:noFill/>
          <a:ln cap="flat" cmpd="sng" w="28575">
            <a:solidFill>
              <a:srgbClr val="FFFF00"/>
            </a:solidFill>
            <a:prstDash val="solid"/>
            <a:round/>
            <a:headEnd len="med" w="med" type="none"/>
            <a:tailEnd len="med" w="med" type="none"/>
          </a:ln>
        </p:spPr>
      </p:sp>
      <p:sp>
        <p:nvSpPr>
          <p:cNvPr id="652" name="Google Shape;652;p59"/>
          <p:cNvSpPr/>
          <p:nvPr/>
        </p:nvSpPr>
        <p:spPr>
          <a:xfrm>
            <a:off x="6283922" y="2980843"/>
            <a:ext cx="757500" cy="270900"/>
          </a:xfrm>
          <a:prstGeom prst="snip2SameRect">
            <a:avLst>
              <a:gd fmla="val 16667" name="adj1"/>
              <a:gd fmla="val 0" name="adj2"/>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9"/>
          <p:cNvSpPr/>
          <p:nvPr/>
        </p:nvSpPr>
        <p:spPr>
          <a:xfrm>
            <a:off x="7202362" y="2980843"/>
            <a:ext cx="757500" cy="270900"/>
          </a:xfrm>
          <a:prstGeom prst="snip2SameRect">
            <a:avLst>
              <a:gd fmla="val 16667" name="adj1"/>
              <a:gd fmla="val 0" name="adj2"/>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9"/>
          <p:cNvSpPr/>
          <p:nvPr/>
        </p:nvSpPr>
        <p:spPr>
          <a:xfrm>
            <a:off x="6764190" y="3442648"/>
            <a:ext cx="757500" cy="270900"/>
          </a:xfrm>
          <a:prstGeom prst="snip2SameRect">
            <a:avLst>
              <a:gd fmla="val 16667" name="adj1"/>
              <a:gd fmla="val 0" name="adj2"/>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5" name="Google Shape;655;p59"/>
          <p:cNvCxnSpPr>
            <a:endCxn id="652" idx="2"/>
          </p:cNvCxnSpPr>
          <p:nvPr/>
        </p:nvCxnSpPr>
        <p:spPr>
          <a:xfrm flipH="1" rot="-5400000">
            <a:off x="5477972" y="2310343"/>
            <a:ext cx="898500" cy="713400"/>
          </a:xfrm>
          <a:prstGeom prst="bentConnector2">
            <a:avLst/>
          </a:prstGeom>
          <a:noFill/>
          <a:ln cap="flat" cmpd="sng" w="9525">
            <a:solidFill>
              <a:srgbClr val="000000"/>
            </a:solidFill>
            <a:prstDash val="solid"/>
            <a:round/>
            <a:headEnd len="med" w="med" type="none"/>
            <a:tailEnd len="med" w="med" type="none"/>
          </a:ln>
        </p:spPr>
      </p:cxnSp>
      <p:cxnSp>
        <p:nvCxnSpPr>
          <p:cNvPr id="656" name="Google Shape;656;p59"/>
          <p:cNvCxnSpPr>
            <a:endCxn id="654" idx="2"/>
          </p:cNvCxnSpPr>
          <p:nvPr/>
        </p:nvCxnSpPr>
        <p:spPr>
          <a:xfrm flipH="1" rot="-5400000">
            <a:off x="5494440" y="2308348"/>
            <a:ext cx="1345500" cy="1194000"/>
          </a:xfrm>
          <a:prstGeom prst="bentConnector2">
            <a:avLst/>
          </a:prstGeom>
          <a:noFill/>
          <a:ln cap="flat" cmpd="sng" w="9525">
            <a:solidFill>
              <a:schemeClr val="dk2"/>
            </a:solidFill>
            <a:prstDash val="solid"/>
            <a:round/>
            <a:headEnd len="med" w="med" type="none"/>
            <a:tailEnd len="med" w="med" type="none"/>
          </a:ln>
        </p:spPr>
      </p:cxnSp>
      <p:cxnSp>
        <p:nvCxnSpPr>
          <p:cNvPr id="657" name="Google Shape;657;p59"/>
          <p:cNvCxnSpPr>
            <a:endCxn id="653" idx="3"/>
          </p:cNvCxnSpPr>
          <p:nvPr/>
        </p:nvCxnSpPr>
        <p:spPr>
          <a:xfrm>
            <a:off x="5570212" y="2235343"/>
            <a:ext cx="2010900" cy="745500"/>
          </a:xfrm>
          <a:prstGeom prst="bentConnector2">
            <a:avLst/>
          </a:prstGeom>
          <a:noFill/>
          <a:ln cap="flat" cmpd="sng" w="9525">
            <a:solidFill>
              <a:schemeClr val="dk2"/>
            </a:solidFill>
            <a:prstDash val="solid"/>
            <a:round/>
            <a:headEnd len="med" w="med" type="none"/>
            <a:tailEnd len="med" w="med" type="none"/>
          </a:ln>
        </p:spPr>
      </p:cxnSp>
      <p:cxnSp>
        <p:nvCxnSpPr>
          <p:cNvPr id="658" name="Google Shape;658;p59"/>
          <p:cNvCxnSpPr>
            <a:stCxn id="652" idx="1"/>
          </p:cNvCxnSpPr>
          <p:nvPr/>
        </p:nvCxnSpPr>
        <p:spPr>
          <a:xfrm flipH="1" rot="-5400000">
            <a:off x="6938072" y="2976343"/>
            <a:ext cx="1272600" cy="1823400"/>
          </a:xfrm>
          <a:prstGeom prst="bentConnector2">
            <a:avLst/>
          </a:prstGeom>
          <a:noFill/>
          <a:ln cap="flat" cmpd="sng" w="9525">
            <a:solidFill>
              <a:schemeClr val="dk2"/>
            </a:solidFill>
            <a:prstDash val="solid"/>
            <a:round/>
            <a:headEnd len="med" w="med" type="none"/>
            <a:tailEnd len="med" w="med" type="none"/>
          </a:ln>
        </p:spPr>
      </p:cxnSp>
      <p:cxnSp>
        <p:nvCxnSpPr>
          <p:cNvPr id="659" name="Google Shape;659;p59"/>
          <p:cNvCxnSpPr>
            <a:stCxn id="654" idx="1"/>
          </p:cNvCxnSpPr>
          <p:nvPr/>
        </p:nvCxnSpPr>
        <p:spPr>
          <a:xfrm flipH="1" rot="-5400000">
            <a:off x="7409340" y="3447148"/>
            <a:ext cx="819300" cy="1352100"/>
          </a:xfrm>
          <a:prstGeom prst="bentConnector2">
            <a:avLst/>
          </a:prstGeom>
          <a:noFill/>
          <a:ln cap="flat" cmpd="sng" w="9525">
            <a:solidFill>
              <a:schemeClr val="dk2"/>
            </a:solidFill>
            <a:prstDash val="solid"/>
            <a:round/>
            <a:headEnd len="med" w="med" type="none"/>
            <a:tailEnd len="med" w="med" type="none"/>
          </a:ln>
        </p:spPr>
      </p:cxnSp>
      <p:cxnSp>
        <p:nvCxnSpPr>
          <p:cNvPr id="660" name="Google Shape;660;p59"/>
          <p:cNvCxnSpPr>
            <a:stCxn id="653" idx="0"/>
          </p:cNvCxnSpPr>
          <p:nvPr/>
        </p:nvCxnSpPr>
        <p:spPr>
          <a:xfrm>
            <a:off x="7959862" y="3116293"/>
            <a:ext cx="332400" cy="1416600"/>
          </a:xfrm>
          <a:prstGeom prst="bentConnector2">
            <a:avLst/>
          </a:prstGeom>
          <a:noFill/>
          <a:ln cap="flat" cmpd="sng" w="9525">
            <a:solidFill>
              <a:schemeClr val="dk2"/>
            </a:solidFill>
            <a:prstDash val="solid"/>
            <a:round/>
            <a:headEnd len="med" w="med" type="none"/>
            <a:tailEnd len="med" w="med" type="none"/>
          </a:ln>
        </p:spPr>
      </p:cxnSp>
      <p:cxnSp>
        <p:nvCxnSpPr>
          <p:cNvPr id="661" name="Google Shape;661;p59"/>
          <p:cNvCxnSpPr/>
          <p:nvPr/>
        </p:nvCxnSpPr>
        <p:spPr>
          <a:xfrm>
            <a:off x="6680330" y="4532926"/>
            <a:ext cx="1841400" cy="0"/>
          </a:xfrm>
          <a:prstGeom prst="straightConnector1">
            <a:avLst/>
          </a:prstGeom>
          <a:noFill/>
          <a:ln cap="flat" cmpd="sng" w="28575">
            <a:solidFill>
              <a:schemeClr val="dk2"/>
            </a:solidFill>
            <a:prstDash val="solid"/>
            <a:round/>
            <a:headEnd len="med" w="med" type="none"/>
            <a:tailEnd len="med" w="med" type="triangle"/>
          </a:ln>
        </p:spPr>
      </p:cxnSp>
      <p:cxnSp>
        <p:nvCxnSpPr>
          <p:cNvPr id="662" name="Google Shape;662;p59"/>
          <p:cNvCxnSpPr>
            <a:endCxn id="652" idx="2"/>
          </p:cNvCxnSpPr>
          <p:nvPr/>
        </p:nvCxnSpPr>
        <p:spPr>
          <a:xfrm flipH="1" rot="10800000">
            <a:off x="5579222" y="3116293"/>
            <a:ext cx="704700" cy="3600"/>
          </a:xfrm>
          <a:prstGeom prst="straightConnector1">
            <a:avLst/>
          </a:prstGeom>
          <a:noFill/>
          <a:ln cap="flat" cmpd="sng" w="9525">
            <a:solidFill>
              <a:schemeClr val="dk2"/>
            </a:solidFill>
            <a:prstDash val="solid"/>
            <a:round/>
            <a:headEnd len="med" w="med" type="none"/>
            <a:tailEnd len="med" w="med" type="triangle"/>
          </a:ln>
        </p:spPr>
      </p:cxnSp>
      <p:cxnSp>
        <p:nvCxnSpPr>
          <p:cNvPr id="663" name="Google Shape;663;p59"/>
          <p:cNvCxnSpPr/>
          <p:nvPr/>
        </p:nvCxnSpPr>
        <p:spPr>
          <a:xfrm flipH="1" rot="10800000">
            <a:off x="6049742" y="3579150"/>
            <a:ext cx="704700" cy="3600"/>
          </a:xfrm>
          <a:prstGeom prst="straightConnector1">
            <a:avLst/>
          </a:prstGeom>
          <a:noFill/>
          <a:ln cap="flat" cmpd="sng" w="9525">
            <a:solidFill>
              <a:schemeClr val="dk2"/>
            </a:solidFill>
            <a:prstDash val="solid"/>
            <a:round/>
            <a:headEnd len="med" w="med" type="none"/>
            <a:tailEnd len="med" w="med" type="triangle"/>
          </a:ln>
        </p:spPr>
      </p:cxnSp>
      <p:cxnSp>
        <p:nvCxnSpPr>
          <p:cNvPr id="664" name="Google Shape;664;p59"/>
          <p:cNvCxnSpPr>
            <a:endCxn id="653" idx="3"/>
          </p:cNvCxnSpPr>
          <p:nvPr/>
        </p:nvCxnSpPr>
        <p:spPr>
          <a:xfrm>
            <a:off x="7581112" y="2238343"/>
            <a:ext cx="0" cy="742500"/>
          </a:xfrm>
          <a:prstGeom prst="straightConnector1">
            <a:avLst/>
          </a:prstGeom>
          <a:noFill/>
          <a:ln cap="flat" cmpd="sng" w="9525">
            <a:solidFill>
              <a:schemeClr val="dk2"/>
            </a:solidFill>
            <a:prstDash val="solid"/>
            <a:round/>
            <a:headEnd len="med" w="med" type="none"/>
            <a:tailEnd len="med" w="med" type="triangle"/>
          </a:ln>
        </p:spPr>
      </p:cxnSp>
      <p:sp>
        <p:nvSpPr>
          <p:cNvPr id="665" name="Google Shape;665;p59"/>
          <p:cNvSpPr txBox="1"/>
          <p:nvPr/>
        </p:nvSpPr>
        <p:spPr>
          <a:xfrm>
            <a:off x="5667270" y="2365218"/>
            <a:ext cx="140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Direct Current</a:t>
            </a:r>
            <a:endParaRPr>
              <a:solidFill>
                <a:schemeClr val="dk1"/>
              </a:solidFill>
              <a:latin typeface="Lato"/>
              <a:ea typeface="Lato"/>
              <a:cs typeface="Lato"/>
              <a:sym typeface="Lato"/>
            </a:endParaRPr>
          </a:p>
        </p:txBody>
      </p:sp>
      <p:sp>
        <p:nvSpPr>
          <p:cNvPr id="666" name="Google Shape;666;p59"/>
          <p:cNvSpPr txBox="1"/>
          <p:nvPr/>
        </p:nvSpPr>
        <p:spPr>
          <a:xfrm>
            <a:off x="7188398" y="3923683"/>
            <a:ext cx="1113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Alternating Current</a:t>
            </a:r>
            <a:endParaRPr>
              <a:solidFill>
                <a:schemeClr val="dk1"/>
              </a:solidFill>
              <a:latin typeface="Lato"/>
              <a:ea typeface="Lato"/>
              <a:cs typeface="Lato"/>
              <a:sym typeface="Lato"/>
            </a:endParaRPr>
          </a:p>
        </p:txBody>
      </p:sp>
      <p:sp>
        <p:nvSpPr>
          <p:cNvPr id="667" name="Google Shape;667;p59"/>
          <p:cNvSpPr/>
          <p:nvPr/>
        </p:nvSpPr>
        <p:spPr>
          <a:xfrm>
            <a:off x="4684075" y="1006975"/>
            <a:ext cx="1533000" cy="15498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8" name="Google Shape;668;p59"/>
          <p:cNvCxnSpPr/>
          <p:nvPr/>
        </p:nvCxnSpPr>
        <p:spPr>
          <a:xfrm flipH="1" rot="10800000">
            <a:off x="4464003" y="2371837"/>
            <a:ext cx="462000" cy="3870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cxnSp>
        <p:nvCxnSpPr>
          <p:cNvPr id="673" name="Google Shape;673;p60"/>
          <p:cNvCxnSpPr/>
          <p:nvPr/>
        </p:nvCxnSpPr>
        <p:spPr>
          <a:xfrm rot="254184">
            <a:off x="5551064" y="1761700"/>
            <a:ext cx="8122" cy="452400"/>
          </a:xfrm>
          <a:prstGeom prst="straightConnector1">
            <a:avLst/>
          </a:prstGeom>
          <a:noFill/>
          <a:ln cap="flat" cmpd="sng" w="76200">
            <a:solidFill>
              <a:schemeClr val="dk2"/>
            </a:solidFill>
            <a:prstDash val="solid"/>
            <a:round/>
            <a:headEnd len="med" w="med" type="none"/>
            <a:tailEnd len="med" w="med" type="none"/>
          </a:ln>
        </p:spPr>
      </p:cxnSp>
      <p:sp>
        <p:nvSpPr>
          <p:cNvPr id="674" name="Google Shape;674;p60"/>
          <p:cNvSpPr txBox="1"/>
          <p:nvPr>
            <p:ph type="title"/>
          </p:nvPr>
        </p:nvSpPr>
        <p:spPr>
          <a:xfrm>
            <a:off x="795526" y="594350"/>
            <a:ext cx="4694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Solar Panel Assembly</a:t>
            </a:r>
            <a:endParaRPr/>
          </a:p>
        </p:txBody>
      </p:sp>
      <p:sp>
        <p:nvSpPr>
          <p:cNvPr id="675" name="Google Shape;675;p60"/>
          <p:cNvSpPr txBox="1"/>
          <p:nvPr>
            <p:ph idx="4294967295" type="body"/>
          </p:nvPr>
        </p:nvSpPr>
        <p:spPr>
          <a:xfrm>
            <a:off x="464100" y="1536125"/>
            <a:ext cx="3999900" cy="3085800"/>
          </a:xfrm>
          <a:prstGeom prst="rect">
            <a:avLst/>
          </a:prstGeom>
        </p:spPr>
        <p:txBody>
          <a:bodyPr anchorCtr="0" anchor="t" bIns="91425" lIns="91425" spcFirstLastPara="1" rIns="91425" wrap="square" tIns="91425">
            <a:noAutofit/>
          </a:bodyPr>
          <a:lstStyle/>
          <a:p>
            <a:pPr indent="-336550" lvl="0" marL="457200" rtl="0" algn="l">
              <a:lnSpc>
                <a:spcPct val="200000"/>
              </a:lnSpc>
              <a:spcBef>
                <a:spcPts val="0"/>
              </a:spcBef>
              <a:spcAft>
                <a:spcPts val="0"/>
              </a:spcAft>
              <a:buClr>
                <a:schemeClr val="accent3"/>
              </a:buClr>
              <a:buSzPts val="1700"/>
              <a:buChar char="●"/>
            </a:pPr>
            <a:r>
              <a:rPr lang="en" sz="1700">
                <a:solidFill>
                  <a:schemeClr val="accent3"/>
                </a:solidFill>
              </a:rPr>
              <a:t>Inverter loading ratio</a:t>
            </a:r>
            <a:endParaRPr sz="1700">
              <a:solidFill>
                <a:schemeClr val="accent3"/>
              </a:solidFill>
            </a:endParaRPr>
          </a:p>
          <a:p>
            <a:pPr indent="-336550" lvl="0" marL="457200" rtl="0" algn="l">
              <a:lnSpc>
                <a:spcPct val="200000"/>
              </a:lnSpc>
              <a:spcBef>
                <a:spcPts val="0"/>
              </a:spcBef>
              <a:spcAft>
                <a:spcPts val="0"/>
              </a:spcAft>
              <a:buSzPts val="1700"/>
              <a:buChar char="●"/>
            </a:pPr>
            <a:r>
              <a:rPr lang="en" sz="1700"/>
              <a:t>Inverter quantity</a:t>
            </a:r>
            <a:endParaRPr sz="1700"/>
          </a:p>
          <a:p>
            <a:pPr indent="-336550" lvl="0" marL="457200" rtl="0" algn="l">
              <a:lnSpc>
                <a:spcPct val="200000"/>
              </a:lnSpc>
              <a:spcBef>
                <a:spcPts val="0"/>
              </a:spcBef>
              <a:spcAft>
                <a:spcPts val="0"/>
              </a:spcAft>
              <a:buClr>
                <a:schemeClr val="accent3"/>
              </a:buClr>
              <a:buSzPts val="1700"/>
              <a:buChar char="●"/>
            </a:pPr>
            <a:r>
              <a:rPr lang="en" sz="1700">
                <a:solidFill>
                  <a:schemeClr val="accent3"/>
                </a:solidFill>
              </a:rPr>
              <a:t>Photovoltaic module efficiency</a:t>
            </a:r>
            <a:endParaRPr sz="1700">
              <a:solidFill>
                <a:schemeClr val="accent3"/>
              </a:solidFill>
            </a:endParaRPr>
          </a:p>
          <a:p>
            <a:pPr indent="-336550" lvl="0" marL="457200" rtl="0" algn="l">
              <a:lnSpc>
                <a:spcPct val="200000"/>
              </a:lnSpc>
              <a:spcBef>
                <a:spcPts val="0"/>
              </a:spcBef>
              <a:spcAft>
                <a:spcPts val="0"/>
              </a:spcAft>
              <a:buClr>
                <a:schemeClr val="accent3"/>
              </a:buClr>
              <a:buSzPts val="1700"/>
              <a:buChar char="●"/>
            </a:pPr>
            <a:r>
              <a:rPr lang="en" sz="1700">
                <a:solidFill>
                  <a:schemeClr val="accent3"/>
                </a:solidFill>
              </a:rPr>
              <a:t>Rebate or grant</a:t>
            </a:r>
            <a:endParaRPr sz="1700">
              <a:solidFill>
                <a:schemeClr val="accent3"/>
              </a:solidFill>
            </a:endParaRPr>
          </a:p>
          <a:p>
            <a:pPr indent="-336550" lvl="0" marL="457200" rtl="0" algn="l">
              <a:lnSpc>
                <a:spcPct val="200000"/>
              </a:lnSpc>
              <a:spcBef>
                <a:spcPts val="0"/>
              </a:spcBef>
              <a:spcAft>
                <a:spcPts val="0"/>
              </a:spcAft>
              <a:buClr>
                <a:schemeClr val="accent3"/>
              </a:buClr>
              <a:buSzPts val="1700"/>
              <a:buChar char="●"/>
            </a:pPr>
            <a:r>
              <a:rPr lang="en" sz="1700">
                <a:solidFill>
                  <a:schemeClr val="accent3"/>
                </a:solidFill>
              </a:rPr>
              <a:t>System size</a:t>
            </a:r>
            <a:endParaRPr sz="1700">
              <a:solidFill>
                <a:schemeClr val="accent3"/>
              </a:solidFill>
            </a:endParaRPr>
          </a:p>
          <a:p>
            <a:pPr indent="-336550" lvl="0" marL="457200" rtl="0" algn="l">
              <a:lnSpc>
                <a:spcPct val="200000"/>
              </a:lnSpc>
              <a:spcBef>
                <a:spcPts val="0"/>
              </a:spcBef>
              <a:spcAft>
                <a:spcPts val="1600"/>
              </a:spcAft>
              <a:buClr>
                <a:schemeClr val="accent3"/>
              </a:buClr>
              <a:buSzPts val="1700"/>
              <a:buChar char="●"/>
            </a:pPr>
            <a:r>
              <a:rPr lang="en" sz="1700">
                <a:solidFill>
                  <a:schemeClr val="accent3"/>
                </a:solidFill>
              </a:rPr>
              <a:t>Tilt</a:t>
            </a:r>
            <a:endParaRPr sz="1700">
              <a:solidFill>
                <a:schemeClr val="accent3"/>
              </a:solidFill>
            </a:endParaRPr>
          </a:p>
        </p:txBody>
      </p:sp>
      <p:sp>
        <p:nvSpPr>
          <p:cNvPr id="676" name="Google Shape;676;p60"/>
          <p:cNvSpPr/>
          <p:nvPr/>
        </p:nvSpPr>
        <p:spPr>
          <a:xfrm rot="-1764072">
            <a:off x="5045287" y="1519691"/>
            <a:ext cx="409434" cy="249576"/>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60"/>
          <p:cNvSpPr/>
          <p:nvPr/>
        </p:nvSpPr>
        <p:spPr>
          <a:xfrm rot="-1764072">
            <a:off x="5402038" y="1318647"/>
            <a:ext cx="409434" cy="249576"/>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60"/>
          <p:cNvSpPr/>
          <p:nvPr/>
        </p:nvSpPr>
        <p:spPr>
          <a:xfrm rot="-1764072">
            <a:off x="5167827" y="1737140"/>
            <a:ext cx="409434" cy="249576"/>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60"/>
          <p:cNvSpPr/>
          <p:nvPr/>
        </p:nvSpPr>
        <p:spPr>
          <a:xfrm rot="-1764072">
            <a:off x="5524579" y="1536096"/>
            <a:ext cx="409434" cy="249576"/>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60"/>
          <p:cNvSpPr/>
          <p:nvPr/>
        </p:nvSpPr>
        <p:spPr>
          <a:xfrm rot="8573843">
            <a:off x="5597403" y="774194"/>
            <a:ext cx="1331979" cy="276759"/>
          </a:xfrm>
          <a:custGeom>
            <a:rect b="b" l="l" r="r" t="t"/>
            <a:pathLst>
              <a:path extrusionOk="0" h="12285" w="59125">
                <a:moveTo>
                  <a:pt x="0" y="10587"/>
                </a:moveTo>
                <a:cubicBezTo>
                  <a:pt x="732" y="9255"/>
                  <a:pt x="3062" y="2531"/>
                  <a:pt x="4394" y="2597"/>
                </a:cubicBezTo>
                <a:cubicBezTo>
                  <a:pt x="5726" y="2664"/>
                  <a:pt x="6592" y="11186"/>
                  <a:pt x="7990" y="10986"/>
                </a:cubicBezTo>
                <a:cubicBezTo>
                  <a:pt x="9388" y="10786"/>
                  <a:pt x="11319" y="1465"/>
                  <a:pt x="12784" y="1398"/>
                </a:cubicBezTo>
                <a:cubicBezTo>
                  <a:pt x="14249" y="1332"/>
                  <a:pt x="15381" y="10654"/>
                  <a:pt x="16779" y="10587"/>
                </a:cubicBezTo>
                <a:cubicBezTo>
                  <a:pt x="18177" y="10521"/>
                  <a:pt x="19642" y="733"/>
                  <a:pt x="21173" y="999"/>
                </a:cubicBezTo>
                <a:cubicBezTo>
                  <a:pt x="22704" y="1265"/>
                  <a:pt x="24635" y="11786"/>
                  <a:pt x="25967" y="12185"/>
                </a:cubicBezTo>
                <a:cubicBezTo>
                  <a:pt x="27299" y="12585"/>
                  <a:pt x="28031" y="3596"/>
                  <a:pt x="29163" y="3396"/>
                </a:cubicBezTo>
                <a:cubicBezTo>
                  <a:pt x="30295" y="3196"/>
                  <a:pt x="31560" y="11452"/>
                  <a:pt x="32758" y="10986"/>
                </a:cubicBezTo>
                <a:cubicBezTo>
                  <a:pt x="33957" y="10520"/>
                  <a:pt x="34956" y="732"/>
                  <a:pt x="36354" y="599"/>
                </a:cubicBezTo>
                <a:cubicBezTo>
                  <a:pt x="37752" y="466"/>
                  <a:pt x="39883" y="10254"/>
                  <a:pt x="41148" y="10187"/>
                </a:cubicBezTo>
                <a:cubicBezTo>
                  <a:pt x="42413" y="10121"/>
                  <a:pt x="42679" y="999"/>
                  <a:pt x="43944" y="200"/>
                </a:cubicBezTo>
                <a:cubicBezTo>
                  <a:pt x="45209" y="-599"/>
                  <a:pt x="46208" y="4461"/>
                  <a:pt x="48738" y="5393"/>
                </a:cubicBezTo>
                <a:cubicBezTo>
                  <a:pt x="51268" y="6325"/>
                  <a:pt x="57394" y="5726"/>
                  <a:pt x="59125" y="5793"/>
                </a:cubicBezTo>
              </a:path>
            </a:pathLst>
          </a:custGeom>
          <a:noFill/>
          <a:ln cap="flat" cmpd="sng" w="28575">
            <a:solidFill>
              <a:srgbClr val="FFFF00"/>
            </a:solidFill>
            <a:prstDash val="solid"/>
            <a:round/>
            <a:headEnd len="med" w="med" type="none"/>
            <a:tailEnd len="med" w="med" type="none"/>
          </a:ln>
        </p:spPr>
      </p:sp>
      <p:sp>
        <p:nvSpPr>
          <p:cNvPr id="681" name="Google Shape;681;p60"/>
          <p:cNvSpPr/>
          <p:nvPr/>
        </p:nvSpPr>
        <p:spPr>
          <a:xfrm rot="8573843">
            <a:off x="5835431" y="1011488"/>
            <a:ext cx="1331979" cy="276759"/>
          </a:xfrm>
          <a:custGeom>
            <a:rect b="b" l="l" r="r" t="t"/>
            <a:pathLst>
              <a:path extrusionOk="0" h="12285" w="59125">
                <a:moveTo>
                  <a:pt x="0" y="10587"/>
                </a:moveTo>
                <a:cubicBezTo>
                  <a:pt x="732" y="9255"/>
                  <a:pt x="3062" y="2531"/>
                  <a:pt x="4394" y="2597"/>
                </a:cubicBezTo>
                <a:cubicBezTo>
                  <a:pt x="5726" y="2664"/>
                  <a:pt x="6592" y="11186"/>
                  <a:pt x="7990" y="10986"/>
                </a:cubicBezTo>
                <a:cubicBezTo>
                  <a:pt x="9388" y="10786"/>
                  <a:pt x="11319" y="1465"/>
                  <a:pt x="12784" y="1398"/>
                </a:cubicBezTo>
                <a:cubicBezTo>
                  <a:pt x="14249" y="1332"/>
                  <a:pt x="15381" y="10654"/>
                  <a:pt x="16779" y="10587"/>
                </a:cubicBezTo>
                <a:cubicBezTo>
                  <a:pt x="18177" y="10521"/>
                  <a:pt x="19642" y="733"/>
                  <a:pt x="21173" y="999"/>
                </a:cubicBezTo>
                <a:cubicBezTo>
                  <a:pt x="22704" y="1265"/>
                  <a:pt x="24635" y="11786"/>
                  <a:pt x="25967" y="12185"/>
                </a:cubicBezTo>
                <a:cubicBezTo>
                  <a:pt x="27299" y="12585"/>
                  <a:pt x="28031" y="3596"/>
                  <a:pt x="29163" y="3396"/>
                </a:cubicBezTo>
                <a:cubicBezTo>
                  <a:pt x="30295" y="3196"/>
                  <a:pt x="31560" y="11452"/>
                  <a:pt x="32758" y="10986"/>
                </a:cubicBezTo>
                <a:cubicBezTo>
                  <a:pt x="33957" y="10520"/>
                  <a:pt x="34956" y="732"/>
                  <a:pt x="36354" y="599"/>
                </a:cubicBezTo>
                <a:cubicBezTo>
                  <a:pt x="37752" y="466"/>
                  <a:pt x="39883" y="10254"/>
                  <a:pt x="41148" y="10187"/>
                </a:cubicBezTo>
                <a:cubicBezTo>
                  <a:pt x="42413" y="10121"/>
                  <a:pt x="42679" y="999"/>
                  <a:pt x="43944" y="200"/>
                </a:cubicBezTo>
                <a:cubicBezTo>
                  <a:pt x="45209" y="-599"/>
                  <a:pt x="46208" y="4461"/>
                  <a:pt x="48738" y="5393"/>
                </a:cubicBezTo>
                <a:cubicBezTo>
                  <a:pt x="51268" y="6325"/>
                  <a:pt x="57394" y="5726"/>
                  <a:pt x="59125" y="5793"/>
                </a:cubicBezTo>
              </a:path>
            </a:pathLst>
          </a:custGeom>
          <a:noFill/>
          <a:ln cap="flat" cmpd="sng" w="28575">
            <a:solidFill>
              <a:srgbClr val="FFFF00"/>
            </a:solidFill>
            <a:prstDash val="solid"/>
            <a:round/>
            <a:headEnd len="med" w="med" type="none"/>
            <a:tailEnd len="med" w="med" type="none"/>
          </a:ln>
        </p:spPr>
      </p:sp>
      <p:sp>
        <p:nvSpPr>
          <p:cNvPr id="682" name="Google Shape;682;p60"/>
          <p:cNvSpPr/>
          <p:nvPr/>
        </p:nvSpPr>
        <p:spPr>
          <a:xfrm rot="8573843">
            <a:off x="4985917" y="952063"/>
            <a:ext cx="1331979" cy="276759"/>
          </a:xfrm>
          <a:custGeom>
            <a:rect b="b" l="l" r="r" t="t"/>
            <a:pathLst>
              <a:path extrusionOk="0" h="12285" w="59125">
                <a:moveTo>
                  <a:pt x="0" y="10587"/>
                </a:moveTo>
                <a:cubicBezTo>
                  <a:pt x="732" y="9255"/>
                  <a:pt x="3062" y="2531"/>
                  <a:pt x="4394" y="2597"/>
                </a:cubicBezTo>
                <a:cubicBezTo>
                  <a:pt x="5726" y="2664"/>
                  <a:pt x="6592" y="11186"/>
                  <a:pt x="7990" y="10986"/>
                </a:cubicBezTo>
                <a:cubicBezTo>
                  <a:pt x="9388" y="10786"/>
                  <a:pt x="11319" y="1465"/>
                  <a:pt x="12784" y="1398"/>
                </a:cubicBezTo>
                <a:cubicBezTo>
                  <a:pt x="14249" y="1332"/>
                  <a:pt x="15381" y="10654"/>
                  <a:pt x="16779" y="10587"/>
                </a:cubicBezTo>
                <a:cubicBezTo>
                  <a:pt x="18177" y="10521"/>
                  <a:pt x="19642" y="733"/>
                  <a:pt x="21173" y="999"/>
                </a:cubicBezTo>
                <a:cubicBezTo>
                  <a:pt x="22704" y="1265"/>
                  <a:pt x="24635" y="11786"/>
                  <a:pt x="25967" y="12185"/>
                </a:cubicBezTo>
                <a:cubicBezTo>
                  <a:pt x="27299" y="12585"/>
                  <a:pt x="28031" y="3596"/>
                  <a:pt x="29163" y="3396"/>
                </a:cubicBezTo>
                <a:cubicBezTo>
                  <a:pt x="30295" y="3196"/>
                  <a:pt x="31560" y="11452"/>
                  <a:pt x="32758" y="10986"/>
                </a:cubicBezTo>
                <a:cubicBezTo>
                  <a:pt x="33957" y="10520"/>
                  <a:pt x="34956" y="732"/>
                  <a:pt x="36354" y="599"/>
                </a:cubicBezTo>
                <a:cubicBezTo>
                  <a:pt x="37752" y="466"/>
                  <a:pt x="39883" y="10254"/>
                  <a:pt x="41148" y="10187"/>
                </a:cubicBezTo>
                <a:cubicBezTo>
                  <a:pt x="42413" y="10121"/>
                  <a:pt x="42679" y="999"/>
                  <a:pt x="43944" y="200"/>
                </a:cubicBezTo>
                <a:cubicBezTo>
                  <a:pt x="45209" y="-599"/>
                  <a:pt x="46208" y="4461"/>
                  <a:pt x="48738" y="5393"/>
                </a:cubicBezTo>
                <a:cubicBezTo>
                  <a:pt x="51268" y="6325"/>
                  <a:pt x="57394" y="5726"/>
                  <a:pt x="59125" y="5793"/>
                </a:cubicBezTo>
              </a:path>
            </a:pathLst>
          </a:custGeom>
          <a:noFill/>
          <a:ln cap="flat" cmpd="sng" w="28575">
            <a:solidFill>
              <a:srgbClr val="FFFF00"/>
            </a:solidFill>
            <a:prstDash val="solid"/>
            <a:round/>
            <a:headEnd len="med" w="med" type="none"/>
            <a:tailEnd len="med" w="med" type="none"/>
          </a:ln>
        </p:spPr>
      </p:sp>
      <p:sp>
        <p:nvSpPr>
          <p:cNvPr id="683" name="Google Shape;683;p60"/>
          <p:cNvSpPr/>
          <p:nvPr/>
        </p:nvSpPr>
        <p:spPr>
          <a:xfrm>
            <a:off x="6283922" y="2980843"/>
            <a:ext cx="757500" cy="270900"/>
          </a:xfrm>
          <a:prstGeom prst="snip2SameRect">
            <a:avLst>
              <a:gd fmla="val 16667" name="adj1"/>
              <a:gd fmla="val 0" name="adj2"/>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60"/>
          <p:cNvSpPr/>
          <p:nvPr/>
        </p:nvSpPr>
        <p:spPr>
          <a:xfrm>
            <a:off x="7202362" y="2980843"/>
            <a:ext cx="757500" cy="270900"/>
          </a:xfrm>
          <a:prstGeom prst="snip2SameRect">
            <a:avLst>
              <a:gd fmla="val 16667" name="adj1"/>
              <a:gd fmla="val 0" name="adj2"/>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60"/>
          <p:cNvSpPr/>
          <p:nvPr/>
        </p:nvSpPr>
        <p:spPr>
          <a:xfrm>
            <a:off x="6764190" y="3442648"/>
            <a:ext cx="757500" cy="270900"/>
          </a:xfrm>
          <a:prstGeom prst="snip2SameRect">
            <a:avLst>
              <a:gd fmla="val 16667" name="adj1"/>
              <a:gd fmla="val 0" name="adj2"/>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6" name="Google Shape;686;p60"/>
          <p:cNvCxnSpPr>
            <a:endCxn id="683" idx="2"/>
          </p:cNvCxnSpPr>
          <p:nvPr/>
        </p:nvCxnSpPr>
        <p:spPr>
          <a:xfrm flipH="1" rot="-5400000">
            <a:off x="5477972" y="2310343"/>
            <a:ext cx="898500" cy="713400"/>
          </a:xfrm>
          <a:prstGeom prst="bentConnector2">
            <a:avLst/>
          </a:prstGeom>
          <a:noFill/>
          <a:ln cap="flat" cmpd="sng" w="9525">
            <a:solidFill>
              <a:srgbClr val="000000"/>
            </a:solidFill>
            <a:prstDash val="solid"/>
            <a:round/>
            <a:headEnd len="med" w="med" type="none"/>
            <a:tailEnd len="med" w="med" type="none"/>
          </a:ln>
        </p:spPr>
      </p:cxnSp>
      <p:cxnSp>
        <p:nvCxnSpPr>
          <p:cNvPr id="687" name="Google Shape;687;p60"/>
          <p:cNvCxnSpPr>
            <a:endCxn id="685" idx="2"/>
          </p:cNvCxnSpPr>
          <p:nvPr/>
        </p:nvCxnSpPr>
        <p:spPr>
          <a:xfrm flipH="1" rot="-5400000">
            <a:off x="5494440" y="2308348"/>
            <a:ext cx="1345500" cy="1194000"/>
          </a:xfrm>
          <a:prstGeom prst="bentConnector2">
            <a:avLst/>
          </a:prstGeom>
          <a:noFill/>
          <a:ln cap="flat" cmpd="sng" w="9525">
            <a:solidFill>
              <a:schemeClr val="dk2"/>
            </a:solidFill>
            <a:prstDash val="solid"/>
            <a:round/>
            <a:headEnd len="med" w="med" type="none"/>
            <a:tailEnd len="med" w="med" type="none"/>
          </a:ln>
        </p:spPr>
      </p:cxnSp>
      <p:cxnSp>
        <p:nvCxnSpPr>
          <p:cNvPr id="688" name="Google Shape;688;p60"/>
          <p:cNvCxnSpPr>
            <a:endCxn id="684" idx="3"/>
          </p:cNvCxnSpPr>
          <p:nvPr/>
        </p:nvCxnSpPr>
        <p:spPr>
          <a:xfrm>
            <a:off x="5570212" y="2235343"/>
            <a:ext cx="2010900" cy="745500"/>
          </a:xfrm>
          <a:prstGeom prst="bentConnector2">
            <a:avLst/>
          </a:prstGeom>
          <a:noFill/>
          <a:ln cap="flat" cmpd="sng" w="9525">
            <a:solidFill>
              <a:schemeClr val="dk2"/>
            </a:solidFill>
            <a:prstDash val="solid"/>
            <a:round/>
            <a:headEnd len="med" w="med" type="none"/>
            <a:tailEnd len="med" w="med" type="none"/>
          </a:ln>
        </p:spPr>
      </p:cxnSp>
      <p:cxnSp>
        <p:nvCxnSpPr>
          <p:cNvPr id="689" name="Google Shape;689;p60"/>
          <p:cNvCxnSpPr>
            <a:stCxn id="683" idx="1"/>
          </p:cNvCxnSpPr>
          <p:nvPr/>
        </p:nvCxnSpPr>
        <p:spPr>
          <a:xfrm flipH="1" rot="-5400000">
            <a:off x="6938072" y="2976343"/>
            <a:ext cx="1272600" cy="1823400"/>
          </a:xfrm>
          <a:prstGeom prst="bentConnector2">
            <a:avLst/>
          </a:prstGeom>
          <a:noFill/>
          <a:ln cap="flat" cmpd="sng" w="9525">
            <a:solidFill>
              <a:schemeClr val="dk2"/>
            </a:solidFill>
            <a:prstDash val="solid"/>
            <a:round/>
            <a:headEnd len="med" w="med" type="none"/>
            <a:tailEnd len="med" w="med" type="none"/>
          </a:ln>
        </p:spPr>
      </p:cxnSp>
      <p:cxnSp>
        <p:nvCxnSpPr>
          <p:cNvPr id="690" name="Google Shape;690;p60"/>
          <p:cNvCxnSpPr>
            <a:stCxn id="685" idx="1"/>
          </p:cNvCxnSpPr>
          <p:nvPr/>
        </p:nvCxnSpPr>
        <p:spPr>
          <a:xfrm flipH="1" rot="-5400000">
            <a:off x="7409340" y="3447148"/>
            <a:ext cx="819300" cy="1352100"/>
          </a:xfrm>
          <a:prstGeom prst="bentConnector2">
            <a:avLst/>
          </a:prstGeom>
          <a:noFill/>
          <a:ln cap="flat" cmpd="sng" w="9525">
            <a:solidFill>
              <a:schemeClr val="dk2"/>
            </a:solidFill>
            <a:prstDash val="solid"/>
            <a:round/>
            <a:headEnd len="med" w="med" type="none"/>
            <a:tailEnd len="med" w="med" type="none"/>
          </a:ln>
        </p:spPr>
      </p:cxnSp>
      <p:cxnSp>
        <p:nvCxnSpPr>
          <p:cNvPr id="691" name="Google Shape;691;p60"/>
          <p:cNvCxnSpPr>
            <a:stCxn id="684" idx="0"/>
          </p:cNvCxnSpPr>
          <p:nvPr/>
        </p:nvCxnSpPr>
        <p:spPr>
          <a:xfrm>
            <a:off x="7959862" y="3116293"/>
            <a:ext cx="332400" cy="1416600"/>
          </a:xfrm>
          <a:prstGeom prst="bentConnector2">
            <a:avLst/>
          </a:prstGeom>
          <a:noFill/>
          <a:ln cap="flat" cmpd="sng" w="9525">
            <a:solidFill>
              <a:schemeClr val="dk2"/>
            </a:solidFill>
            <a:prstDash val="solid"/>
            <a:round/>
            <a:headEnd len="med" w="med" type="none"/>
            <a:tailEnd len="med" w="med" type="none"/>
          </a:ln>
        </p:spPr>
      </p:cxnSp>
      <p:cxnSp>
        <p:nvCxnSpPr>
          <p:cNvPr id="692" name="Google Shape;692;p60"/>
          <p:cNvCxnSpPr/>
          <p:nvPr/>
        </p:nvCxnSpPr>
        <p:spPr>
          <a:xfrm>
            <a:off x="6680330" y="4532926"/>
            <a:ext cx="1841400" cy="0"/>
          </a:xfrm>
          <a:prstGeom prst="straightConnector1">
            <a:avLst/>
          </a:prstGeom>
          <a:noFill/>
          <a:ln cap="flat" cmpd="sng" w="28575">
            <a:solidFill>
              <a:schemeClr val="dk2"/>
            </a:solidFill>
            <a:prstDash val="solid"/>
            <a:round/>
            <a:headEnd len="med" w="med" type="none"/>
            <a:tailEnd len="med" w="med" type="triangle"/>
          </a:ln>
        </p:spPr>
      </p:cxnSp>
      <p:cxnSp>
        <p:nvCxnSpPr>
          <p:cNvPr id="693" name="Google Shape;693;p60"/>
          <p:cNvCxnSpPr>
            <a:endCxn id="683" idx="2"/>
          </p:cNvCxnSpPr>
          <p:nvPr/>
        </p:nvCxnSpPr>
        <p:spPr>
          <a:xfrm flipH="1" rot="10800000">
            <a:off x="5579222" y="3116293"/>
            <a:ext cx="704700" cy="3600"/>
          </a:xfrm>
          <a:prstGeom prst="straightConnector1">
            <a:avLst/>
          </a:prstGeom>
          <a:noFill/>
          <a:ln cap="flat" cmpd="sng" w="9525">
            <a:solidFill>
              <a:schemeClr val="dk2"/>
            </a:solidFill>
            <a:prstDash val="solid"/>
            <a:round/>
            <a:headEnd len="med" w="med" type="none"/>
            <a:tailEnd len="med" w="med" type="triangle"/>
          </a:ln>
        </p:spPr>
      </p:cxnSp>
      <p:cxnSp>
        <p:nvCxnSpPr>
          <p:cNvPr id="694" name="Google Shape;694;p60"/>
          <p:cNvCxnSpPr/>
          <p:nvPr/>
        </p:nvCxnSpPr>
        <p:spPr>
          <a:xfrm flipH="1" rot="10800000">
            <a:off x="6049742" y="3579150"/>
            <a:ext cx="704700" cy="3600"/>
          </a:xfrm>
          <a:prstGeom prst="straightConnector1">
            <a:avLst/>
          </a:prstGeom>
          <a:noFill/>
          <a:ln cap="flat" cmpd="sng" w="9525">
            <a:solidFill>
              <a:schemeClr val="dk2"/>
            </a:solidFill>
            <a:prstDash val="solid"/>
            <a:round/>
            <a:headEnd len="med" w="med" type="none"/>
            <a:tailEnd len="med" w="med" type="triangle"/>
          </a:ln>
        </p:spPr>
      </p:cxnSp>
      <p:cxnSp>
        <p:nvCxnSpPr>
          <p:cNvPr id="695" name="Google Shape;695;p60"/>
          <p:cNvCxnSpPr>
            <a:endCxn id="684" idx="3"/>
          </p:cNvCxnSpPr>
          <p:nvPr/>
        </p:nvCxnSpPr>
        <p:spPr>
          <a:xfrm>
            <a:off x="7581112" y="2238343"/>
            <a:ext cx="0" cy="742500"/>
          </a:xfrm>
          <a:prstGeom prst="straightConnector1">
            <a:avLst/>
          </a:prstGeom>
          <a:noFill/>
          <a:ln cap="flat" cmpd="sng" w="9525">
            <a:solidFill>
              <a:schemeClr val="dk2"/>
            </a:solidFill>
            <a:prstDash val="solid"/>
            <a:round/>
            <a:headEnd len="med" w="med" type="none"/>
            <a:tailEnd len="med" w="med" type="triangle"/>
          </a:ln>
        </p:spPr>
      </p:cxnSp>
      <p:sp>
        <p:nvSpPr>
          <p:cNvPr id="696" name="Google Shape;696;p60"/>
          <p:cNvSpPr txBox="1"/>
          <p:nvPr/>
        </p:nvSpPr>
        <p:spPr>
          <a:xfrm>
            <a:off x="5667270" y="2365218"/>
            <a:ext cx="140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Direct Current</a:t>
            </a:r>
            <a:endParaRPr>
              <a:solidFill>
                <a:schemeClr val="dk1"/>
              </a:solidFill>
              <a:latin typeface="Lato"/>
              <a:ea typeface="Lato"/>
              <a:cs typeface="Lato"/>
              <a:sym typeface="Lato"/>
            </a:endParaRPr>
          </a:p>
        </p:txBody>
      </p:sp>
      <p:sp>
        <p:nvSpPr>
          <p:cNvPr id="697" name="Google Shape;697;p60"/>
          <p:cNvSpPr txBox="1"/>
          <p:nvPr/>
        </p:nvSpPr>
        <p:spPr>
          <a:xfrm>
            <a:off x="7188398" y="3923683"/>
            <a:ext cx="1113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Alternating Current</a:t>
            </a:r>
            <a:endParaRPr>
              <a:solidFill>
                <a:schemeClr val="dk1"/>
              </a:solidFill>
              <a:latin typeface="Lato"/>
              <a:ea typeface="Lato"/>
              <a:cs typeface="Lato"/>
              <a:sym typeface="Lato"/>
            </a:endParaRPr>
          </a:p>
        </p:txBody>
      </p:sp>
      <p:sp>
        <p:nvSpPr>
          <p:cNvPr id="698" name="Google Shape;698;p60"/>
          <p:cNvSpPr/>
          <p:nvPr/>
        </p:nvSpPr>
        <p:spPr>
          <a:xfrm>
            <a:off x="5934550" y="2605475"/>
            <a:ext cx="2416800" cy="13182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9" name="Google Shape;699;p60"/>
          <p:cNvCxnSpPr>
            <a:endCxn id="698" idx="2"/>
          </p:cNvCxnSpPr>
          <p:nvPr/>
        </p:nvCxnSpPr>
        <p:spPr>
          <a:xfrm>
            <a:off x="2950750" y="2304575"/>
            <a:ext cx="2983800" cy="9600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4"/>
          <p:cNvSpPr txBox="1"/>
          <p:nvPr>
            <p:ph type="title"/>
          </p:nvPr>
        </p:nvSpPr>
        <p:spPr>
          <a:xfrm>
            <a:off x="793800" y="597425"/>
            <a:ext cx="755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goal</a:t>
            </a:r>
            <a:endParaRPr/>
          </a:p>
        </p:txBody>
      </p:sp>
      <p:sp>
        <p:nvSpPr>
          <p:cNvPr id="302" name="Google Shape;302;p34"/>
          <p:cNvSpPr txBox="1"/>
          <p:nvPr>
            <p:ph idx="1" type="body"/>
          </p:nvPr>
        </p:nvSpPr>
        <p:spPr>
          <a:xfrm>
            <a:off x="896150" y="1777200"/>
            <a:ext cx="7318500" cy="181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To provide recommendations to homeowners in Texas that will help maximize the cost efficiency of their solar panel installation</a:t>
            </a:r>
            <a:endParaRPr sz="26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cxnSp>
        <p:nvCxnSpPr>
          <p:cNvPr id="704" name="Google Shape;704;p61"/>
          <p:cNvCxnSpPr/>
          <p:nvPr/>
        </p:nvCxnSpPr>
        <p:spPr>
          <a:xfrm rot="254184">
            <a:off x="5551064" y="1761700"/>
            <a:ext cx="8122" cy="452400"/>
          </a:xfrm>
          <a:prstGeom prst="straightConnector1">
            <a:avLst/>
          </a:prstGeom>
          <a:noFill/>
          <a:ln cap="flat" cmpd="sng" w="76200">
            <a:solidFill>
              <a:schemeClr val="dk2"/>
            </a:solidFill>
            <a:prstDash val="solid"/>
            <a:round/>
            <a:headEnd len="med" w="med" type="none"/>
            <a:tailEnd len="med" w="med" type="none"/>
          </a:ln>
        </p:spPr>
      </p:cxnSp>
      <p:sp>
        <p:nvSpPr>
          <p:cNvPr id="705" name="Google Shape;705;p61"/>
          <p:cNvSpPr txBox="1"/>
          <p:nvPr>
            <p:ph type="title"/>
          </p:nvPr>
        </p:nvSpPr>
        <p:spPr>
          <a:xfrm>
            <a:off x="795526" y="594350"/>
            <a:ext cx="4694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Solar Panel Assembly</a:t>
            </a:r>
            <a:endParaRPr/>
          </a:p>
        </p:txBody>
      </p:sp>
      <p:sp>
        <p:nvSpPr>
          <p:cNvPr id="706" name="Google Shape;706;p61"/>
          <p:cNvSpPr txBox="1"/>
          <p:nvPr>
            <p:ph idx="4294967295" type="body"/>
          </p:nvPr>
        </p:nvSpPr>
        <p:spPr>
          <a:xfrm>
            <a:off x="464100" y="1536125"/>
            <a:ext cx="3999900" cy="3085800"/>
          </a:xfrm>
          <a:prstGeom prst="rect">
            <a:avLst/>
          </a:prstGeom>
        </p:spPr>
        <p:txBody>
          <a:bodyPr anchorCtr="0" anchor="t" bIns="91425" lIns="91425" spcFirstLastPara="1" rIns="91425" wrap="square" tIns="91425">
            <a:noAutofit/>
          </a:bodyPr>
          <a:lstStyle/>
          <a:p>
            <a:pPr indent="-336550" lvl="0" marL="457200" rtl="0" algn="l">
              <a:lnSpc>
                <a:spcPct val="200000"/>
              </a:lnSpc>
              <a:spcBef>
                <a:spcPts val="0"/>
              </a:spcBef>
              <a:spcAft>
                <a:spcPts val="0"/>
              </a:spcAft>
              <a:buSzPts val="1700"/>
              <a:buChar char="●"/>
            </a:pPr>
            <a:r>
              <a:rPr lang="en" sz="1700"/>
              <a:t>Inverter loading ratio</a:t>
            </a:r>
            <a:endParaRPr sz="1700"/>
          </a:p>
          <a:p>
            <a:pPr indent="-336550" lvl="0" marL="457200" rtl="0" algn="l">
              <a:lnSpc>
                <a:spcPct val="200000"/>
              </a:lnSpc>
              <a:spcBef>
                <a:spcPts val="0"/>
              </a:spcBef>
              <a:spcAft>
                <a:spcPts val="0"/>
              </a:spcAft>
              <a:buClr>
                <a:schemeClr val="accent3"/>
              </a:buClr>
              <a:buSzPts val="1700"/>
              <a:buChar char="●"/>
            </a:pPr>
            <a:r>
              <a:rPr lang="en" sz="1700">
                <a:solidFill>
                  <a:schemeClr val="accent3"/>
                </a:solidFill>
              </a:rPr>
              <a:t>Inverter quantity</a:t>
            </a:r>
            <a:endParaRPr sz="1700">
              <a:solidFill>
                <a:schemeClr val="accent3"/>
              </a:solidFill>
            </a:endParaRPr>
          </a:p>
          <a:p>
            <a:pPr indent="-336550" lvl="0" marL="457200" rtl="0" algn="l">
              <a:lnSpc>
                <a:spcPct val="200000"/>
              </a:lnSpc>
              <a:spcBef>
                <a:spcPts val="0"/>
              </a:spcBef>
              <a:spcAft>
                <a:spcPts val="0"/>
              </a:spcAft>
              <a:buClr>
                <a:schemeClr val="accent3"/>
              </a:buClr>
              <a:buSzPts val="1700"/>
              <a:buChar char="●"/>
            </a:pPr>
            <a:r>
              <a:rPr lang="en" sz="1700">
                <a:solidFill>
                  <a:schemeClr val="accent3"/>
                </a:solidFill>
              </a:rPr>
              <a:t>Photovoltaic module efficiency</a:t>
            </a:r>
            <a:endParaRPr sz="1700">
              <a:solidFill>
                <a:schemeClr val="accent3"/>
              </a:solidFill>
            </a:endParaRPr>
          </a:p>
          <a:p>
            <a:pPr indent="-336550" lvl="0" marL="457200" rtl="0" algn="l">
              <a:lnSpc>
                <a:spcPct val="200000"/>
              </a:lnSpc>
              <a:spcBef>
                <a:spcPts val="0"/>
              </a:spcBef>
              <a:spcAft>
                <a:spcPts val="0"/>
              </a:spcAft>
              <a:buClr>
                <a:schemeClr val="accent3"/>
              </a:buClr>
              <a:buSzPts val="1700"/>
              <a:buChar char="●"/>
            </a:pPr>
            <a:r>
              <a:rPr lang="en" sz="1700">
                <a:solidFill>
                  <a:schemeClr val="accent3"/>
                </a:solidFill>
              </a:rPr>
              <a:t>Rebate or grant</a:t>
            </a:r>
            <a:endParaRPr sz="1700">
              <a:solidFill>
                <a:schemeClr val="accent3"/>
              </a:solidFill>
            </a:endParaRPr>
          </a:p>
          <a:p>
            <a:pPr indent="-336550" lvl="0" marL="457200" rtl="0" algn="l">
              <a:lnSpc>
                <a:spcPct val="200000"/>
              </a:lnSpc>
              <a:spcBef>
                <a:spcPts val="0"/>
              </a:spcBef>
              <a:spcAft>
                <a:spcPts val="0"/>
              </a:spcAft>
              <a:buClr>
                <a:schemeClr val="accent3"/>
              </a:buClr>
              <a:buSzPts val="1700"/>
              <a:buChar char="●"/>
            </a:pPr>
            <a:r>
              <a:rPr lang="en" sz="1700">
                <a:solidFill>
                  <a:schemeClr val="accent3"/>
                </a:solidFill>
              </a:rPr>
              <a:t>System size</a:t>
            </a:r>
            <a:endParaRPr sz="1700">
              <a:solidFill>
                <a:schemeClr val="accent3"/>
              </a:solidFill>
            </a:endParaRPr>
          </a:p>
          <a:p>
            <a:pPr indent="-336550" lvl="0" marL="457200" rtl="0" algn="l">
              <a:lnSpc>
                <a:spcPct val="200000"/>
              </a:lnSpc>
              <a:spcBef>
                <a:spcPts val="0"/>
              </a:spcBef>
              <a:spcAft>
                <a:spcPts val="1600"/>
              </a:spcAft>
              <a:buClr>
                <a:schemeClr val="accent3"/>
              </a:buClr>
              <a:buSzPts val="1700"/>
              <a:buChar char="●"/>
            </a:pPr>
            <a:r>
              <a:rPr lang="en" sz="1700">
                <a:solidFill>
                  <a:schemeClr val="accent3"/>
                </a:solidFill>
              </a:rPr>
              <a:t>Tilt</a:t>
            </a:r>
            <a:endParaRPr sz="1700">
              <a:solidFill>
                <a:schemeClr val="accent3"/>
              </a:solidFill>
            </a:endParaRPr>
          </a:p>
        </p:txBody>
      </p:sp>
      <p:sp>
        <p:nvSpPr>
          <p:cNvPr id="707" name="Google Shape;707;p61"/>
          <p:cNvSpPr/>
          <p:nvPr/>
        </p:nvSpPr>
        <p:spPr>
          <a:xfrm rot="-1764072">
            <a:off x="5045287" y="1519691"/>
            <a:ext cx="409434" cy="249576"/>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61"/>
          <p:cNvSpPr/>
          <p:nvPr/>
        </p:nvSpPr>
        <p:spPr>
          <a:xfrm rot="-1764072">
            <a:off x="5402038" y="1318647"/>
            <a:ext cx="409434" cy="249576"/>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61"/>
          <p:cNvSpPr/>
          <p:nvPr/>
        </p:nvSpPr>
        <p:spPr>
          <a:xfrm rot="-1764072">
            <a:off x="5167827" y="1737140"/>
            <a:ext cx="409434" cy="249576"/>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61"/>
          <p:cNvSpPr/>
          <p:nvPr/>
        </p:nvSpPr>
        <p:spPr>
          <a:xfrm rot="-1764072">
            <a:off x="5524579" y="1536096"/>
            <a:ext cx="409434" cy="249576"/>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61"/>
          <p:cNvSpPr/>
          <p:nvPr/>
        </p:nvSpPr>
        <p:spPr>
          <a:xfrm rot="8573843">
            <a:off x="5597403" y="774194"/>
            <a:ext cx="1331979" cy="276759"/>
          </a:xfrm>
          <a:custGeom>
            <a:rect b="b" l="l" r="r" t="t"/>
            <a:pathLst>
              <a:path extrusionOk="0" h="12285" w="59125">
                <a:moveTo>
                  <a:pt x="0" y="10587"/>
                </a:moveTo>
                <a:cubicBezTo>
                  <a:pt x="732" y="9255"/>
                  <a:pt x="3062" y="2531"/>
                  <a:pt x="4394" y="2597"/>
                </a:cubicBezTo>
                <a:cubicBezTo>
                  <a:pt x="5726" y="2664"/>
                  <a:pt x="6592" y="11186"/>
                  <a:pt x="7990" y="10986"/>
                </a:cubicBezTo>
                <a:cubicBezTo>
                  <a:pt x="9388" y="10786"/>
                  <a:pt x="11319" y="1465"/>
                  <a:pt x="12784" y="1398"/>
                </a:cubicBezTo>
                <a:cubicBezTo>
                  <a:pt x="14249" y="1332"/>
                  <a:pt x="15381" y="10654"/>
                  <a:pt x="16779" y="10587"/>
                </a:cubicBezTo>
                <a:cubicBezTo>
                  <a:pt x="18177" y="10521"/>
                  <a:pt x="19642" y="733"/>
                  <a:pt x="21173" y="999"/>
                </a:cubicBezTo>
                <a:cubicBezTo>
                  <a:pt x="22704" y="1265"/>
                  <a:pt x="24635" y="11786"/>
                  <a:pt x="25967" y="12185"/>
                </a:cubicBezTo>
                <a:cubicBezTo>
                  <a:pt x="27299" y="12585"/>
                  <a:pt x="28031" y="3596"/>
                  <a:pt x="29163" y="3396"/>
                </a:cubicBezTo>
                <a:cubicBezTo>
                  <a:pt x="30295" y="3196"/>
                  <a:pt x="31560" y="11452"/>
                  <a:pt x="32758" y="10986"/>
                </a:cubicBezTo>
                <a:cubicBezTo>
                  <a:pt x="33957" y="10520"/>
                  <a:pt x="34956" y="732"/>
                  <a:pt x="36354" y="599"/>
                </a:cubicBezTo>
                <a:cubicBezTo>
                  <a:pt x="37752" y="466"/>
                  <a:pt x="39883" y="10254"/>
                  <a:pt x="41148" y="10187"/>
                </a:cubicBezTo>
                <a:cubicBezTo>
                  <a:pt x="42413" y="10121"/>
                  <a:pt x="42679" y="999"/>
                  <a:pt x="43944" y="200"/>
                </a:cubicBezTo>
                <a:cubicBezTo>
                  <a:pt x="45209" y="-599"/>
                  <a:pt x="46208" y="4461"/>
                  <a:pt x="48738" y="5393"/>
                </a:cubicBezTo>
                <a:cubicBezTo>
                  <a:pt x="51268" y="6325"/>
                  <a:pt x="57394" y="5726"/>
                  <a:pt x="59125" y="5793"/>
                </a:cubicBezTo>
              </a:path>
            </a:pathLst>
          </a:custGeom>
          <a:noFill/>
          <a:ln cap="flat" cmpd="sng" w="28575">
            <a:solidFill>
              <a:srgbClr val="FFFF00"/>
            </a:solidFill>
            <a:prstDash val="solid"/>
            <a:round/>
            <a:headEnd len="med" w="med" type="none"/>
            <a:tailEnd len="med" w="med" type="none"/>
          </a:ln>
        </p:spPr>
      </p:sp>
      <p:sp>
        <p:nvSpPr>
          <p:cNvPr id="712" name="Google Shape;712;p61"/>
          <p:cNvSpPr/>
          <p:nvPr/>
        </p:nvSpPr>
        <p:spPr>
          <a:xfrm rot="8573843">
            <a:off x="5835431" y="1011488"/>
            <a:ext cx="1331979" cy="276759"/>
          </a:xfrm>
          <a:custGeom>
            <a:rect b="b" l="l" r="r" t="t"/>
            <a:pathLst>
              <a:path extrusionOk="0" h="12285" w="59125">
                <a:moveTo>
                  <a:pt x="0" y="10587"/>
                </a:moveTo>
                <a:cubicBezTo>
                  <a:pt x="732" y="9255"/>
                  <a:pt x="3062" y="2531"/>
                  <a:pt x="4394" y="2597"/>
                </a:cubicBezTo>
                <a:cubicBezTo>
                  <a:pt x="5726" y="2664"/>
                  <a:pt x="6592" y="11186"/>
                  <a:pt x="7990" y="10986"/>
                </a:cubicBezTo>
                <a:cubicBezTo>
                  <a:pt x="9388" y="10786"/>
                  <a:pt x="11319" y="1465"/>
                  <a:pt x="12784" y="1398"/>
                </a:cubicBezTo>
                <a:cubicBezTo>
                  <a:pt x="14249" y="1332"/>
                  <a:pt x="15381" y="10654"/>
                  <a:pt x="16779" y="10587"/>
                </a:cubicBezTo>
                <a:cubicBezTo>
                  <a:pt x="18177" y="10521"/>
                  <a:pt x="19642" y="733"/>
                  <a:pt x="21173" y="999"/>
                </a:cubicBezTo>
                <a:cubicBezTo>
                  <a:pt x="22704" y="1265"/>
                  <a:pt x="24635" y="11786"/>
                  <a:pt x="25967" y="12185"/>
                </a:cubicBezTo>
                <a:cubicBezTo>
                  <a:pt x="27299" y="12585"/>
                  <a:pt x="28031" y="3596"/>
                  <a:pt x="29163" y="3396"/>
                </a:cubicBezTo>
                <a:cubicBezTo>
                  <a:pt x="30295" y="3196"/>
                  <a:pt x="31560" y="11452"/>
                  <a:pt x="32758" y="10986"/>
                </a:cubicBezTo>
                <a:cubicBezTo>
                  <a:pt x="33957" y="10520"/>
                  <a:pt x="34956" y="732"/>
                  <a:pt x="36354" y="599"/>
                </a:cubicBezTo>
                <a:cubicBezTo>
                  <a:pt x="37752" y="466"/>
                  <a:pt x="39883" y="10254"/>
                  <a:pt x="41148" y="10187"/>
                </a:cubicBezTo>
                <a:cubicBezTo>
                  <a:pt x="42413" y="10121"/>
                  <a:pt x="42679" y="999"/>
                  <a:pt x="43944" y="200"/>
                </a:cubicBezTo>
                <a:cubicBezTo>
                  <a:pt x="45209" y="-599"/>
                  <a:pt x="46208" y="4461"/>
                  <a:pt x="48738" y="5393"/>
                </a:cubicBezTo>
                <a:cubicBezTo>
                  <a:pt x="51268" y="6325"/>
                  <a:pt x="57394" y="5726"/>
                  <a:pt x="59125" y="5793"/>
                </a:cubicBezTo>
              </a:path>
            </a:pathLst>
          </a:custGeom>
          <a:noFill/>
          <a:ln cap="flat" cmpd="sng" w="28575">
            <a:solidFill>
              <a:srgbClr val="FFFF00"/>
            </a:solidFill>
            <a:prstDash val="solid"/>
            <a:round/>
            <a:headEnd len="med" w="med" type="none"/>
            <a:tailEnd len="med" w="med" type="none"/>
          </a:ln>
        </p:spPr>
      </p:sp>
      <p:sp>
        <p:nvSpPr>
          <p:cNvPr id="713" name="Google Shape;713;p61"/>
          <p:cNvSpPr/>
          <p:nvPr/>
        </p:nvSpPr>
        <p:spPr>
          <a:xfrm rot="8573843">
            <a:off x="4985917" y="952063"/>
            <a:ext cx="1331979" cy="276759"/>
          </a:xfrm>
          <a:custGeom>
            <a:rect b="b" l="l" r="r" t="t"/>
            <a:pathLst>
              <a:path extrusionOk="0" h="12285" w="59125">
                <a:moveTo>
                  <a:pt x="0" y="10587"/>
                </a:moveTo>
                <a:cubicBezTo>
                  <a:pt x="732" y="9255"/>
                  <a:pt x="3062" y="2531"/>
                  <a:pt x="4394" y="2597"/>
                </a:cubicBezTo>
                <a:cubicBezTo>
                  <a:pt x="5726" y="2664"/>
                  <a:pt x="6592" y="11186"/>
                  <a:pt x="7990" y="10986"/>
                </a:cubicBezTo>
                <a:cubicBezTo>
                  <a:pt x="9388" y="10786"/>
                  <a:pt x="11319" y="1465"/>
                  <a:pt x="12784" y="1398"/>
                </a:cubicBezTo>
                <a:cubicBezTo>
                  <a:pt x="14249" y="1332"/>
                  <a:pt x="15381" y="10654"/>
                  <a:pt x="16779" y="10587"/>
                </a:cubicBezTo>
                <a:cubicBezTo>
                  <a:pt x="18177" y="10521"/>
                  <a:pt x="19642" y="733"/>
                  <a:pt x="21173" y="999"/>
                </a:cubicBezTo>
                <a:cubicBezTo>
                  <a:pt x="22704" y="1265"/>
                  <a:pt x="24635" y="11786"/>
                  <a:pt x="25967" y="12185"/>
                </a:cubicBezTo>
                <a:cubicBezTo>
                  <a:pt x="27299" y="12585"/>
                  <a:pt x="28031" y="3596"/>
                  <a:pt x="29163" y="3396"/>
                </a:cubicBezTo>
                <a:cubicBezTo>
                  <a:pt x="30295" y="3196"/>
                  <a:pt x="31560" y="11452"/>
                  <a:pt x="32758" y="10986"/>
                </a:cubicBezTo>
                <a:cubicBezTo>
                  <a:pt x="33957" y="10520"/>
                  <a:pt x="34956" y="732"/>
                  <a:pt x="36354" y="599"/>
                </a:cubicBezTo>
                <a:cubicBezTo>
                  <a:pt x="37752" y="466"/>
                  <a:pt x="39883" y="10254"/>
                  <a:pt x="41148" y="10187"/>
                </a:cubicBezTo>
                <a:cubicBezTo>
                  <a:pt x="42413" y="10121"/>
                  <a:pt x="42679" y="999"/>
                  <a:pt x="43944" y="200"/>
                </a:cubicBezTo>
                <a:cubicBezTo>
                  <a:pt x="45209" y="-599"/>
                  <a:pt x="46208" y="4461"/>
                  <a:pt x="48738" y="5393"/>
                </a:cubicBezTo>
                <a:cubicBezTo>
                  <a:pt x="51268" y="6325"/>
                  <a:pt x="57394" y="5726"/>
                  <a:pt x="59125" y="5793"/>
                </a:cubicBezTo>
              </a:path>
            </a:pathLst>
          </a:custGeom>
          <a:noFill/>
          <a:ln cap="flat" cmpd="sng" w="28575">
            <a:solidFill>
              <a:srgbClr val="FFFF00"/>
            </a:solidFill>
            <a:prstDash val="solid"/>
            <a:round/>
            <a:headEnd len="med" w="med" type="none"/>
            <a:tailEnd len="med" w="med" type="none"/>
          </a:ln>
        </p:spPr>
      </p:sp>
      <p:sp>
        <p:nvSpPr>
          <p:cNvPr id="714" name="Google Shape;714;p61"/>
          <p:cNvSpPr/>
          <p:nvPr/>
        </p:nvSpPr>
        <p:spPr>
          <a:xfrm>
            <a:off x="6283922" y="2980843"/>
            <a:ext cx="757500" cy="270900"/>
          </a:xfrm>
          <a:prstGeom prst="snip2SameRect">
            <a:avLst>
              <a:gd fmla="val 16667" name="adj1"/>
              <a:gd fmla="val 0" name="adj2"/>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61"/>
          <p:cNvSpPr/>
          <p:nvPr/>
        </p:nvSpPr>
        <p:spPr>
          <a:xfrm>
            <a:off x="7202362" y="2980843"/>
            <a:ext cx="757500" cy="270900"/>
          </a:xfrm>
          <a:prstGeom prst="snip2SameRect">
            <a:avLst>
              <a:gd fmla="val 16667" name="adj1"/>
              <a:gd fmla="val 0" name="adj2"/>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61"/>
          <p:cNvSpPr/>
          <p:nvPr/>
        </p:nvSpPr>
        <p:spPr>
          <a:xfrm>
            <a:off x="6764190" y="3442648"/>
            <a:ext cx="757500" cy="270900"/>
          </a:xfrm>
          <a:prstGeom prst="snip2SameRect">
            <a:avLst>
              <a:gd fmla="val 16667" name="adj1"/>
              <a:gd fmla="val 0" name="adj2"/>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7" name="Google Shape;717;p61"/>
          <p:cNvCxnSpPr>
            <a:endCxn id="714" idx="2"/>
          </p:cNvCxnSpPr>
          <p:nvPr/>
        </p:nvCxnSpPr>
        <p:spPr>
          <a:xfrm flipH="1" rot="-5400000">
            <a:off x="5477972" y="2310343"/>
            <a:ext cx="898500" cy="713400"/>
          </a:xfrm>
          <a:prstGeom prst="bentConnector2">
            <a:avLst/>
          </a:prstGeom>
          <a:noFill/>
          <a:ln cap="flat" cmpd="sng" w="9525">
            <a:solidFill>
              <a:srgbClr val="000000"/>
            </a:solidFill>
            <a:prstDash val="solid"/>
            <a:round/>
            <a:headEnd len="med" w="med" type="none"/>
            <a:tailEnd len="med" w="med" type="none"/>
          </a:ln>
        </p:spPr>
      </p:cxnSp>
      <p:cxnSp>
        <p:nvCxnSpPr>
          <p:cNvPr id="718" name="Google Shape;718;p61"/>
          <p:cNvCxnSpPr>
            <a:endCxn id="716" idx="2"/>
          </p:cNvCxnSpPr>
          <p:nvPr/>
        </p:nvCxnSpPr>
        <p:spPr>
          <a:xfrm flipH="1" rot="-5400000">
            <a:off x="5494440" y="2308348"/>
            <a:ext cx="1345500" cy="1194000"/>
          </a:xfrm>
          <a:prstGeom prst="bentConnector2">
            <a:avLst/>
          </a:prstGeom>
          <a:noFill/>
          <a:ln cap="flat" cmpd="sng" w="9525">
            <a:solidFill>
              <a:schemeClr val="dk2"/>
            </a:solidFill>
            <a:prstDash val="solid"/>
            <a:round/>
            <a:headEnd len="med" w="med" type="none"/>
            <a:tailEnd len="med" w="med" type="none"/>
          </a:ln>
        </p:spPr>
      </p:cxnSp>
      <p:cxnSp>
        <p:nvCxnSpPr>
          <p:cNvPr id="719" name="Google Shape;719;p61"/>
          <p:cNvCxnSpPr>
            <a:endCxn id="715" idx="3"/>
          </p:cNvCxnSpPr>
          <p:nvPr/>
        </p:nvCxnSpPr>
        <p:spPr>
          <a:xfrm>
            <a:off x="5570212" y="2235343"/>
            <a:ext cx="2010900" cy="745500"/>
          </a:xfrm>
          <a:prstGeom prst="bentConnector2">
            <a:avLst/>
          </a:prstGeom>
          <a:noFill/>
          <a:ln cap="flat" cmpd="sng" w="9525">
            <a:solidFill>
              <a:schemeClr val="dk2"/>
            </a:solidFill>
            <a:prstDash val="solid"/>
            <a:round/>
            <a:headEnd len="med" w="med" type="none"/>
            <a:tailEnd len="med" w="med" type="none"/>
          </a:ln>
        </p:spPr>
      </p:cxnSp>
      <p:cxnSp>
        <p:nvCxnSpPr>
          <p:cNvPr id="720" name="Google Shape;720;p61"/>
          <p:cNvCxnSpPr>
            <a:stCxn id="714" idx="1"/>
          </p:cNvCxnSpPr>
          <p:nvPr/>
        </p:nvCxnSpPr>
        <p:spPr>
          <a:xfrm flipH="1" rot="-5400000">
            <a:off x="6938072" y="2976343"/>
            <a:ext cx="1272600" cy="1823400"/>
          </a:xfrm>
          <a:prstGeom prst="bentConnector2">
            <a:avLst/>
          </a:prstGeom>
          <a:noFill/>
          <a:ln cap="flat" cmpd="sng" w="9525">
            <a:solidFill>
              <a:schemeClr val="dk2"/>
            </a:solidFill>
            <a:prstDash val="solid"/>
            <a:round/>
            <a:headEnd len="med" w="med" type="none"/>
            <a:tailEnd len="med" w="med" type="none"/>
          </a:ln>
        </p:spPr>
      </p:cxnSp>
      <p:cxnSp>
        <p:nvCxnSpPr>
          <p:cNvPr id="721" name="Google Shape;721;p61"/>
          <p:cNvCxnSpPr>
            <a:stCxn id="716" idx="1"/>
          </p:cNvCxnSpPr>
          <p:nvPr/>
        </p:nvCxnSpPr>
        <p:spPr>
          <a:xfrm flipH="1" rot="-5400000">
            <a:off x="7409340" y="3447148"/>
            <a:ext cx="819300" cy="1352100"/>
          </a:xfrm>
          <a:prstGeom prst="bentConnector2">
            <a:avLst/>
          </a:prstGeom>
          <a:noFill/>
          <a:ln cap="flat" cmpd="sng" w="9525">
            <a:solidFill>
              <a:schemeClr val="dk2"/>
            </a:solidFill>
            <a:prstDash val="solid"/>
            <a:round/>
            <a:headEnd len="med" w="med" type="none"/>
            <a:tailEnd len="med" w="med" type="none"/>
          </a:ln>
        </p:spPr>
      </p:cxnSp>
      <p:cxnSp>
        <p:nvCxnSpPr>
          <p:cNvPr id="722" name="Google Shape;722;p61"/>
          <p:cNvCxnSpPr>
            <a:stCxn id="715" idx="0"/>
          </p:cNvCxnSpPr>
          <p:nvPr/>
        </p:nvCxnSpPr>
        <p:spPr>
          <a:xfrm>
            <a:off x="7959862" y="3116293"/>
            <a:ext cx="332400" cy="1416600"/>
          </a:xfrm>
          <a:prstGeom prst="bentConnector2">
            <a:avLst/>
          </a:prstGeom>
          <a:noFill/>
          <a:ln cap="flat" cmpd="sng" w="9525">
            <a:solidFill>
              <a:schemeClr val="dk2"/>
            </a:solidFill>
            <a:prstDash val="solid"/>
            <a:round/>
            <a:headEnd len="med" w="med" type="none"/>
            <a:tailEnd len="med" w="med" type="none"/>
          </a:ln>
        </p:spPr>
      </p:cxnSp>
      <p:cxnSp>
        <p:nvCxnSpPr>
          <p:cNvPr id="723" name="Google Shape;723;p61"/>
          <p:cNvCxnSpPr/>
          <p:nvPr/>
        </p:nvCxnSpPr>
        <p:spPr>
          <a:xfrm>
            <a:off x="6680330" y="4532926"/>
            <a:ext cx="1841400" cy="0"/>
          </a:xfrm>
          <a:prstGeom prst="straightConnector1">
            <a:avLst/>
          </a:prstGeom>
          <a:noFill/>
          <a:ln cap="flat" cmpd="sng" w="28575">
            <a:solidFill>
              <a:schemeClr val="dk2"/>
            </a:solidFill>
            <a:prstDash val="solid"/>
            <a:round/>
            <a:headEnd len="med" w="med" type="none"/>
            <a:tailEnd len="med" w="med" type="triangle"/>
          </a:ln>
        </p:spPr>
      </p:cxnSp>
      <p:cxnSp>
        <p:nvCxnSpPr>
          <p:cNvPr id="724" name="Google Shape;724;p61"/>
          <p:cNvCxnSpPr>
            <a:endCxn id="714" idx="2"/>
          </p:cNvCxnSpPr>
          <p:nvPr/>
        </p:nvCxnSpPr>
        <p:spPr>
          <a:xfrm flipH="1" rot="10800000">
            <a:off x="5579222" y="3116293"/>
            <a:ext cx="704700" cy="3600"/>
          </a:xfrm>
          <a:prstGeom prst="straightConnector1">
            <a:avLst/>
          </a:prstGeom>
          <a:noFill/>
          <a:ln cap="flat" cmpd="sng" w="9525">
            <a:solidFill>
              <a:schemeClr val="dk2"/>
            </a:solidFill>
            <a:prstDash val="solid"/>
            <a:round/>
            <a:headEnd len="med" w="med" type="none"/>
            <a:tailEnd len="med" w="med" type="triangle"/>
          </a:ln>
        </p:spPr>
      </p:cxnSp>
      <p:cxnSp>
        <p:nvCxnSpPr>
          <p:cNvPr id="725" name="Google Shape;725;p61"/>
          <p:cNvCxnSpPr/>
          <p:nvPr/>
        </p:nvCxnSpPr>
        <p:spPr>
          <a:xfrm flipH="1" rot="10800000">
            <a:off x="6049742" y="3579150"/>
            <a:ext cx="704700" cy="3600"/>
          </a:xfrm>
          <a:prstGeom prst="straightConnector1">
            <a:avLst/>
          </a:prstGeom>
          <a:noFill/>
          <a:ln cap="flat" cmpd="sng" w="9525">
            <a:solidFill>
              <a:schemeClr val="dk2"/>
            </a:solidFill>
            <a:prstDash val="solid"/>
            <a:round/>
            <a:headEnd len="med" w="med" type="none"/>
            <a:tailEnd len="med" w="med" type="triangle"/>
          </a:ln>
        </p:spPr>
      </p:cxnSp>
      <p:cxnSp>
        <p:nvCxnSpPr>
          <p:cNvPr id="726" name="Google Shape;726;p61"/>
          <p:cNvCxnSpPr>
            <a:endCxn id="715" idx="3"/>
          </p:cNvCxnSpPr>
          <p:nvPr/>
        </p:nvCxnSpPr>
        <p:spPr>
          <a:xfrm>
            <a:off x="7581112" y="2238343"/>
            <a:ext cx="0" cy="742500"/>
          </a:xfrm>
          <a:prstGeom prst="straightConnector1">
            <a:avLst/>
          </a:prstGeom>
          <a:noFill/>
          <a:ln cap="flat" cmpd="sng" w="9525">
            <a:solidFill>
              <a:schemeClr val="dk2"/>
            </a:solidFill>
            <a:prstDash val="solid"/>
            <a:round/>
            <a:headEnd len="med" w="med" type="none"/>
            <a:tailEnd len="med" w="med" type="triangle"/>
          </a:ln>
        </p:spPr>
      </p:cxnSp>
      <p:sp>
        <p:nvSpPr>
          <p:cNvPr id="727" name="Google Shape;727;p61"/>
          <p:cNvSpPr txBox="1"/>
          <p:nvPr/>
        </p:nvSpPr>
        <p:spPr>
          <a:xfrm>
            <a:off x="5667270" y="2365218"/>
            <a:ext cx="140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Direct Current</a:t>
            </a:r>
            <a:endParaRPr>
              <a:solidFill>
                <a:schemeClr val="dk1"/>
              </a:solidFill>
              <a:latin typeface="Lato"/>
              <a:ea typeface="Lato"/>
              <a:cs typeface="Lato"/>
              <a:sym typeface="Lato"/>
            </a:endParaRPr>
          </a:p>
        </p:txBody>
      </p:sp>
      <p:sp>
        <p:nvSpPr>
          <p:cNvPr id="728" name="Google Shape;728;p61"/>
          <p:cNvSpPr txBox="1"/>
          <p:nvPr/>
        </p:nvSpPr>
        <p:spPr>
          <a:xfrm>
            <a:off x="7188398" y="3923683"/>
            <a:ext cx="1113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Alternating Current</a:t>
            </a:r>
            <a:endParaRPr>
              <a:solidFill>
                <a:schemeClr val="dk1"/>
              </a:solidFill>
              <a:latin typeface="Lato"/>
              <a:ea typeface="Lato"/>
              <a:cs typeface="Lato"/>
              <a:sym typeface="Lato"/>
            </a:endParaRPr>
          </a:p>
        </p:txBody>
      </p:sp>
      <p:pic>
        <p:nvPicPr>
          <p:cNvPr id="729" name="Google Shape;729;p61"/>
          <p:cNvPicPr preferRelativeResize="0"/>
          <p:nvPr/>
        </p:nvPicPr>
        <p:blipFill>
          <a:blip r:embed="rId3">
            <a:alphaModFix/>
          </a:blip>
          <a:stretch>
            <a:fillRect/>
          </a:stretch>
        </p:blipFill>
        <p:spPr>
          <a:xfrm>
            <a:off x="4438350" y="1535175"/>
            <a:ext cx="4132900" cy="2446742"/>
          </a:xfrm>
          <a:prstGeom prst="rect">
            <a:avLst/>
          </a:prstGeom>
          <a:noFill/>
          <a:ln>
            <a:noFill/>
          </a:ln>
        </p:spPr>
      </p:pic>
      <p:sp>
        <p:nvSpPr>
          <p:cNvPr id="730" name="Google Shape;730;p61"/>
          <p:cNvSpPr txBox="1"/>
          <p:nvPr/>
        </p:nvSpPr>
        <p:spPr>
          <a:xfrm>
            <a:off x="1218375" y="4831650"/>
            <a:ext cx="5613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latin typeface="Lato"/>
                <a:ea typeface="Lato"/>
                <a:cs typeface="Lato"/>
                <a:sym typeface="Lato"/>
              </a:rPr>
              <a:t>Image source: https://aurorasolar.com/blog/choosing-the-right-size-inverter-for-your-solar-design-a-primer-on-inverter-clipping/</a:t>
            </a:r>
            <a:endParaRPr sz="700">
              <a:solidFill>
                <a:schemeClr val="dk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0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0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0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0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1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1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1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1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1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1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1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1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1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1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2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2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2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2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2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2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2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2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28"/>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7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62"/>
          <p:cNvSpPr txBox="1"/>
          <p:nvPr>
            <p:ph type="title"/>
          </p:nvPr>
        </p:nvSpPr>
        <p:spPr>
          <a:xfrm>
            <a:off x="795528" y="594360"/>
            <a:ext cx="7552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Tilt</a:t>
            </a:r>
            <a:endParaRPr/>
          </a:p>
        </p:txBody>
      </p:sp>
      <p:pic>
        <p:nvPicPr>
          <p:cNvPr id="736" name="Google Shape;736;p62"/>
          <p:cNvPicPr preferRelativeResize="0"/>
          <p:nvPr/>
        </p:nvPicPr>
        <p:blipFill>
          <a:blip r:embed="rId3">
            <a:alphaModFix/>
          </a:blip>
          <a:stretch>
            <a:fillRect/>
          </a:stretch>
        </p:blipFill>
        <p:spPr>
          <a:xfrm>
            <a:off x="2253889" y="1319775"/>
            <a:ext cx="4636073" cy="32688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63"/>
          <p:cNvSpPr txBox="1"/>
          <p:nvPr>
            <p:ph type="title"/>
          </p:nvPr>
        </p:nvSpPr>
        <p:spPr>
          <a:xfrm>
            <a:off x="795528" y="594360"/>
            <a:ext cx="7552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Installation Month</a:t>
            </a:r>
            <a:endParaRPr/>
          </a:p>
        </p:txBody>
      </p:sp>
      <p:pic>
        <p:nvPicPr>
          <p:cNvPr id="742" name="Google Shape;742;p63"/>
          <p:cNvPicPr preferRelativeResize="0"/>
          <p:nvPr/>
        </p:nvPicPr>
        <p:blipFill>
          <a:blip r:embed="rId3">
            <a:alphaModFix/>
          </a:blip>
          <a:stretch>
            <a:fillRect/>
          </a:stretch>
        </p:blipFill>
        <p:spPr>
          <a:xfrm>
            <a:off x="2238363" y="1243250"/>
            <a:ext cx="4667275" cy="3343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64"/>
          <p:cNvSpPr txBox="1"/>
          <p:nvPr>
            <p:ph type="title"/>
          </p:nvPr>
        </p:nvSpPr>
        <p:spPr>
          <a:xfrm>
            <a:off x="793800" y="597425"/>
            <a:ext cx="755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Summary</a:t>
            </a:r>
            <a:endParaRPr/>
          </a:p>
        </p:txBody>
      </p:sp>
      <p:sp>
        <p:nvSpPr>
          <p:cNvPr id="748" name="Google Shape;748;p64"/>
          <p:cNvSpPr txBox="1"/>
          <p:nvPr>
            <p:ph idx="1" type="body"/>
          </p:nvPr>
        </p:nvSpPr>
        <p:spPr>
          <a:xfrm>
            <a:off x="793800" y="1381075"/>
            <a:ext cx="7556400" cy="31518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XGBoost regressor - 3M train RMSE, 35M test RMSE</a:t>
            </a:r>
            <a:endParaRPr sz="2000"/>
          </a:p>
          <a:p>
            <a:pPr indent="-330200" lvl="1" marL="914400" rtl="0" algn="l">
              <a:spcBef>
                <a:spcPts val="0"/>
              </a:spcBef>
              <a:spcAft>
                <a:spcPts val="0"/>
              </a:spcAft>
              <a:buSzPts val="1600"/>
              <a:buChar char="○"/>
            </a:pPr>
            <a:r>
              <a:rPr lang="en" sz="1600"/>
              <a:t>Outliers likely due to typos in final installed price</a:t>
            </a:r>
            <a:endParaRPr sz="1600"/>
          </a:p>
          <a:p>
            <a:pPr indent="-355600" lvl="0" marL="457200" rtl="0" algn="l">
              <a:spcBef>
                <a:spcPts val="0"/>
              </a:spcBef>
              <a:spcAft>
                <a:spcPts val="0"/>
              </a:spcAft>
              <a:buSzPts val="2000"/>
              <a:buChar char="●"/>
            </a:pPr>
            <a:r>
              <a:rPr lang="en" sz="2000"/>
              <a:t>Cost efficiency drivers:</a:t>
            </a:r>
            <a:endParaRPr sz="2000"/>
          </a:p>
          <a:p>
            <a:pPr indent="-330200" lvl="1" marL="914400" rtl="0" algn="l">
              <a:spcBef>
                <a:spcPts val="0"/>
              </a:spcBef>
              <a:spcAft>
                <a:spcPts val="0"/>
              </a:spcAft>
              <a:buSzPts val="1600"/>
              <a:buChar char="○"/>
            </a:pPr>
            <a:r>
              <a:rPr lang="en" sz="1600"/>
              <a:t>Inverter loading ratio ↑ price per KW ↓</a:t>
            </a:r>
            <a:endParaRPr sz="1600"/>
          </a:p>
          <a:p>
            <a:pPr indent="-330200" lvl="1" marL="914400" rtl="0" algn="l">
              <a:spcBef>
                <a:spcPts val="0"/>
              </a:spcBef>
              <a:spcAft>
                <a:spcPts val="0"/>
              </a:spcAft>
              <a:buSzPts val="1600"/>
              <a:buChar char="○"/>
            </a:pPr>
            <a:r>
              <a:rPr lang="en" sz="1600"/>
              <a:t>Inverter quantity ↑ price per KW ↓</a:t>
            </a:r>
            <a:endParaRPr sz="1600"/>
          </a:p>
          <a:p>
            <a:pPr indent="-330200" lvl="1" marL="914400" rtl="0" algn="l">
              <a:spcBef>
                <a:spcPts val="0"/>
              </a:spcBef>
              <a:spcAft>
                <a:spcPts val="0"/>
              </a:spcAft>
              <a:buSzPts val="1600"/>
              <a:buChar char="○"/>
            </a:pPr>
            <a:r>
              <a:rPr lang="en" sz="1600"/>
              <a:t>PV module efficiency ↓ price per KW ↑</a:t>
            </a:r>
            <a:endParaRPr sz="1600"/>
          </a:p>
          <a:p>
            <a:pPr indent="-330200" lvl="1" marL="914400" rtl="0" algn="l">
              <a:spcBef>
                <a:spcPts val="0"/>
              </a:spcBef>
              <a:spcAft>
                <a:spcPts val="0"/>
              </a:spcAft>
              <a:buSzPts val="1600"/>
              <a:buChar char="○"/>
            </a:pPr>
            <a:r>
              <a:rPr lang="en" sz="1600"/>
              <a:t>Rebate ↑ price per KW ↓</a:t>
            </a:r>
            <a:endParaRPr sz="1600"/>
          </a:p>
          <a:p>
            <a:pPr indent="-330200" lvl="1" marL="914400" rtl="0" algn="l">
              <a:spcBef>
                <a:spcPts val="0"/>
              </a:spcBef>
              <a:spcAft>
                <a:spcPts val="0"/>
              </a:spcAft>
              <a:buSzPts val="1600"/>
              <a:buChar char="○"/>
            </a:pPr>
            <a:r>
              <a:rPr lang="en" sz="1600"/>
              <a:t>System Size ↑ price per KW ↓</a:t>
            </a:r>
            <a:endParaRPr sz="1600"/>
          </a:p>
          <a:p>
            <a:pPr indent="-330200" lvl="1" marL="914400" rtl="0" algn="l">
              <a:spcBef>
                <a:spcPts val="0"/>
              </a:spcBef>
              <a:spcAft>
                <a:spcPts val="0"/>
              </a:spcAft>
              <a:buSzPts val="1600"/>
              <a:buChar char="○"/>
            </a:pPr>
            <a:r>
              <a:rPr lang="en" sz="1600"/>
              <a:t>Tilt </a:t>
            </a:r>
            <a:endParaRPr sz="1600"/>
          </a:p>
          <a:p>
            <a:pPr indent="-330200" lvl="1" marL="914400" rtl="0" algn="l">
              <a:spcBef>
                <a:spcPts val="0"/>
              </a:spcBef>
              <a:spcAft>
                <a:spcPts val="0"/>
              </a:spcAft>
              <a:buSzPts val="1600"/>
              <a:buChar char="○"/>
            </a:pPr>
            <a:r>
              <a:rPr lang="en" sz="1600"/>
              <a:t>Month - July and December most efficient</a:t>
            </a:r>
            <a:endParaRPr sz="16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65"/>
          <p:cNvSpPr txBox="1"/>
          <p:nvPr>
            <p:ph type="title"/>
          </p:nvPr>
        </p:nvSpPr>
        <p:spPr>
          <a:xfrm>
            <a:off x="793800" y="597425"/>
            <a:ext cx="755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Future Work</a:t>
            </a:r>
            <a:endParaRPr/>
          </a:p>
        </p:txBody>
      </p:sp>
      <p:sp>
        <p:nvSpPr>
          <p:cNvPr id="754" name="Google Shape;754;p65"/>
          <p:cNvSpPr txBox="1"/>
          <p:nvPr>
            <p:ph idx="1" type="body"/>
          </p:nvPr>
        </p:nvSpPr>
        <p:spPr>
          <a:xfrm>
            <a:off x="793800" y="1304875"/>
            <a:ext cx="7556400" cy="3343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2000"/>
              <a:t>Recommendation tool</a:t>
            </a:r>
            <a:endParaRPr sz="2000"/>
          </a:p>
          <a:p>
            <a:pPr indent="0" lvl="0" marL="457200" rtl="0" algn="l">
              <a:spcBef>
                <a:spcPts val="0"/>
              </a:spcBef>
              <a:spcAft>
                <a:spcPts val="0"/>
              </a:spcAft>
              <a:buNone/>
            </a:pPr>
            <a:r>
              <a:t/>
            </a:r>
            <a:endParaRPr sz="2000"/>
          </a:p>
          <a:p>
            <a:pPr indent="0" lvl="0" marL="457200" rtl="0" algn="l">
              <a:spcBef>
                <a:spcPts val="0"/>
              </a:spcBef>
              <a:spcAft>
                <a:spcPts val="0"/>
              </a:spcAft>
              <a:buNone/>
            </a:pPr>
            <a:r>
              <a:rPr lang="en" sz="2000"/>
              <a:t>Inputs:</a:t>
            </a:r>
            <a:endParaRPr sz="2000"/>
          </a:p>
          <a:p>
            <a:pPr indent="-330200" lvl="1" marL="914400" rtl="0" algn="l">
              <a:spcBef>
                <a:spcPts val="0"/>
              </a:spcBef>
              <a:spcAft>
                <a:spcPts val="0"/>
              </a:spcAft>
              <a:buSzPts val="1600"/>
              <a:buChar char="○"/>
            </a:pPr>
            <a:r>
              <a:rPr lang="en" sz="1600"/>
              <a:t>Budget</a:t>
            </a:r>
            <a:endParaRPr sz="1600"/>
          </a:p>
          <a:p>
            <a:pPr indent="-330200" lvl="1" marL="914400" rtl="0" algn="l">
              <a:spcBef>
                <a:spcPts val="0"/>
              </a:spcBef>
              <a:spcAft>
                <a:spcPts val="0"/>
              </a:spcAft>
              <a:buSzPts val="1600"/>
              <a:buChar char="○"/>
            </a:pPr>
            <a:r>
              <a:rPr lang="en" sz="1600"/>
              <a:t>Monthly electricity usage</a:t>
            </a:r>
            <a:endParaRPr sz="1600"/>
          </a:p>
          <a:p>
            <a:pPr indent="-330200" lvl="1" marL="914400" rtl="0" algn="l">
              <a:spcBef>
                <a:spcPts val="0"/>
              </a:spcBef>
              <a:spcAft>
                <a:spcPts val="0"/>
              </a:spcAft>
              <a:buSzPts val="1600"/>
              <a:buChar char="○"/>
            </a:pPr>
            <a:r>
              <a:rPr lang="en" sz="1600"/>
              <a:t>Location/electrical supplier</a:t>
            </a:r>
            <a:endParaRPr sz="1600"/>
          </a:p>
          <a:p>
            <a:pPr indent="0" lvl="0" marL="457200" rtl="0" algn="l">
              <a:spcBef>
                <a:spcPts val="0"/>
              </a:spcBef>
              <a:spcAft>
                <a:spcPts val="0"/>
              </a:spcAft>
              <a:buNone/>
            </a:pPr>
            <a:r>
              <a:rPr lang="en" sz="2000"/>
              <a:t>Outputs:</a:t>
            </a:r>
            <a:endParaRPr sz="2000"/>
          </a:p>
          <a:p>
            <a:pPr indent="-330200" lvl="1" marL="914400" rtl="0" algn="l">
              <a:spcBef>
                <a:spcPts val="0"/>
              </a:spcBef>
              <a:spcAft>
                <a:spcPts val="0"/>
              </a:spcAft>
              <a:buSzPts val="1600"/>
              <a:buChar char="○"/>
            </a:pPr>
            <a:r>
              <a:rPr lang="en" sz="1600"/>
              <a:t>System size</a:t>
            </a:r>
            <a:endParaRPr sz="1600"/>
          </a:p>
          <a:p>
            <a:pPr indent="-330200" lvl="1" marL="914400" rtl="0" algn="l">
              <a:spcBef>
                <a:spcPts val="0"/>
              </a:spcBef>
              <a:spcAft>
                <a:spcPts val="0"/>
              </a:spcAft>
              <a:buSzPts val="1600"/>
              <a:buChar char="○"/>
            </a:pPr>
            <a:r>
              <a:rPr lang="en" sz="1600"/>
              <a:t>Inverter quantity</a:t>
            </a:r>
            <a:endParaRPr sz="1600"/>
          </a:p>
          <a:p>
            <a:pPr indent="-330200" lvl="1" marL="914400" rtl="0" algn="l">
              <a:spcBef>
                <a:spcPts val="0"/>
              </a:spcBef>
              <a:spcAft>
                <a:spcPts val="0"/>
              </a:spcAft>
              <a:buSzPts val="1600"/>
              <a:buChar char="○"/>
            </a:pPr>
            <a:r>
              <a:rPr lang="en" sz="1600"/>
              <a:t>Available rebates/grants</a:t>
            </a:r>
            <a:endParaRPr sz="1600"/>
          </a:p>
          <a:p>
            <a:pPr indent="-330200" lvl="1" marL="914400" rtl="0" algn="l">
              <a:spcBef>
                <a:spcPts val="0"/>
              </a:spcBef>
              <a:spcAft>
                <a:spcPts val="0"/>
              </a:spcAft>
              <a:buSzPts val="1600"/>
              <a:buChar char="○"/>
            </a:pPr>
            <a:r>
              <a:rPr lang="en" sz="1600"/>
              <a:t>Time to recover investment</a:t>
            </a:r>
            <a:endParaRPr sz="16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66"/>
          <p:cNvSpPr txBox="1"/>
          <p:nvPr>
            <p:ph type="title"/>
          </p:nvPr>
        </p:nvSpPr>
        <p:spPr>
          <a:xfrm>
            <a:off x="795525" y="594350"/>
            <a:ext cx="3864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Appendix</a:t>
            </a:r>
            <a:endParaRPr/>
          </a:p>
        </p:txBody>
      </p:sp>
      <p:pic>
        <p:nvPicPr>
          <p:cNvPr id="760" name="Google Shape;760;p66"/>
          <p:cNvPicPr preferRelativeResize="0"/>
          <p:nvPr/>
        </p:nvPicPr>
        <p:blipFill>
          <a:blip r:embed="rId3">
            <a:alphaModFix/>
          </a:blip>
          <a:stretch>
            <a:fillRect/>
          </a:stretch>
        </p:blipFill>
        <p:spPr>
          <a:xfrm>
            <a:off x="4061275" y="656625"/>
            <a:ext cx="4370175" cy="38309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67"/>
          <p:cNvSpPr txBox="1"/>
          <p:nvPr>
            <p:ph type="title"/>
          </p:nvPr>
        </p:nvSpPr>
        <p:spPr>
          <a:xfrm>
            <a:off x="795528" y="365760"/>
            <a:ext cx="7552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Appendix</a:t>
            </a:r>
            <a:endParaRPr/>
          </a:p>
        </p:txBody>
      </p:sp>
      <p:graphicFrame>
        <p:nvGraphicFramePr>
          <p:cNvPr id="766" name="Google Shape;766;p67"/>
          <p:cNvGraphicFramePr/>
          <p:nvPr/>
        </p:nvGraphicFramePr>
        <p:xfrm>
          <a:off x="795525" y="938450"/>
          <a:ext cx="3000000" cy="3000000"/>
        </p:xfrm>
        <a:graphic>
          <a:graphicData uri="http://schemas.openxmlformats.org/drawingml/2006/table">
            <a:tbl>
              <a:tblPr>
                <a:noFill/>
                <a:tableStyleId>{B7EB20C9-7C38-4E92-9FE5-85CFEBB2EB78}</a:tableStyleId>
              </a:tblPr>
              <a:tblGrid>
                <a:gridCol w="2574975"/>
                <a:gridCol w="3279125"/>
                <a:gridCol w="1698700"/>
              </a:tblGrid>
              <a:tr h="227550">
                <a:tc>
                  <a:txBody>
                    <a:bodyPr/>
                    <a:lstStyle/>
                    <a:p>
                      <a:pPr indent="0" lvl="0" marL="0" rtl="0" algn="ctr">
                        <a:spcBef>
                          <a:spcPts val="0"/>
                        </a:spcBef>
                        <a:spcAft>
                          <a:spcPts val="0"/>
                        </a:spcAft>
                        <a:buNone/>
                      </a:pPr>
                      <a:r>
                        <a:rPr b="1" lang="en" sz="700">
                          <a:solidFill>
                            <a:schemeClr val="dk1"/>
                          </a:solidFill>
                        </a:rPr>
                        <a:t>Model</a:t>
                      </a:r>
                      <a:endParaRPr b="1" sz="700">
                        <a:solidFill>
                          <a:schemeClr val="dk1"/>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700">
                          <a:solidFill>
                            <a:schemeClr val="dk1"/>
                          </a:solidFill>
                        </a:rPr>
                        <a:t>Hyperparameters</a:t>
                      </a:r>
                      <a:endParaRPr b="1" sz="700">
                        <a:solidFill>
                          <a:schemeClr val="dk1"/>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700">
                          <a:solidFill>
                            <a:schemeClr val="dk1"/>
                          </a:solidFill>
                        </a:rPr>
                        <a:t>RMSE</a:t>
                      </a:r>
                      <a:endParaRPr b="1" sz="700">
                        <a:solidFill>
                          <a:schemeClr val="dk1"/>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42075">
                <a:tc>
                  <a:txBody>
                    <a:bodyPr/>
                    <a:lstStyle/>
                    <a:p>
                      <a:pPr indent="0" lvl="0" marL="0" rtl="0" algn="ctr">
                        <a:spcBef>
                          <a:spcPts val="0"/>
                        </a:spcBef>
                        <a:spcAft>
                          <a:spcPts val="0"/>
                        </a:spcAft>
                        <a:buNone/>
                      </a:pPr>
                      <a:r>
                        <a:rPr lang="en" sz="700">
                          <a:solidFill>
                            <a:schemeClr val="dk1"/>
                          </a:solidFill>
                        </a:rPr>
                        <a:t>Mean Dummy Regressor</a:t>
                      </a:r>
                      <a:endParaRPr sz="700">
                        <a:solidFill>
                          <a:schemeClr val="dk1"/>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dk1"/>
                          </a:solidFill>
                        </a:rPr>
                        <a:t>N/A</a:t>
                      </a:r>
                      <a:endParaRPr sz="700">
                        <a:solidFill>
                          <a:schemeClr val="dk1"/>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lnSpc>
                          <a:spcPct val="110795"/>
                        </a:lnSpc>
                        <a:spcBef>
                          <a:spcPts val="0"/>
                        </a:spcBef>
                        <a:spcAft>
                          <a:spcPts val="0"/>
                        </a:spcAft>
                        <a:buNone/>
                      </a:pPr>
                      <a:r>
                        <a:rPr lang="en" sz="700">
                          <a:solidFill>
                            <a:schemeClr val="dk1"/>
                          </a:solidFill>
                        </a:rPr>
                        <a:t>9,923,409</a:t>
                      </a:r>
                      <a:endParaRPr sz="700">
                        <a:solidFill>
                          <a:schemeClr val="dk1"/>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42075">
                <a:tc>
                  <a:txBody>
                    <a:bodyPr/>
                    <a:lstStyle/>
                    <a:p>
                      <a:pPr indent="0" lvl="0" marL="0" rtl="0" algn="ctr">
                        <a:spcBef>
                          <a:spcPts val="0"/>
                        </a:spcBef>
                        <a:spcAft>
                          <a:spcPts val="0"/>
                        </a:spcAft>
                        <a:buNone/>
                      </a:pPr>
                      <a:r>
                        <a:rPr lang="en" sz="700">
                          <a:solidFill>
                            <a:schemeClr val="dk1"/>
                          </a:solidFill>
                        </a:rPr>
                        <a:t>Median Dummy Regressor</a:t>
                      </a:r>
                      <a:endParaRPr sz="700">
                        <a:solidFill>
                          <a:schemeClr val="dk1"/>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dk1"/>
                          </a:solidFill>
                        </a:rPr>
                        <a:t>N/A</a:t>
                      </a:r>
                      <a:endParaRPr sz="700">
                        <a:solidFill>
                          <a:schemeClr val="dk1"/>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lnSpc>
                          <a:spcPct val="110795"/>
                        </a:lnSpc>
                        <a:spcBef>
                          <a:spcPts val="0"/>
                        </a:spcBef>
                        <a:spcAft>
                          <a:spcPts val="0"/>
                        </a:spcAft>
                        <a:buNone/>
                      </a:pPr>
                      <a:r>
                        <a:rPr lang="en" sz="700">
                          <a:solidFill>
                            <a:schemeClr val="dk1"/>
                          </a:solidFill>
                        </a:rPr>
                        <a:t>9,941,871</a:t>
                      </a:r>
                      <a:endParaRPr sz="700">
                        <a:solidFill>
                          <a:schemeClr val="dk1"/>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42075">
                <a:tc>
                  <a:txBody>
                    <a:bodyPr/>
                    <a:lstStyle/>
                    <a:p>
                      <a:pPr indent="0" lvl="0" marL="0" rtl="0" algn="ctr">
                        <a:spcBef>
                          <a:spcPts val="0"/>
                        </a:spcBef>
                        <a:spcAft>
                          <a:spcPts val="0"/>
                        </a:spcAft>
                        <a:buNone/>
                      </a:pPr>
                      <a:r>
                        <a:rPr lang="en" sz="700">
                          <a:solidFill>
                            <a:schemeClr val="dk1"/>
                          </a:solidFill>
                        </a:rPr>
                        <a:t>25th Quantile Dummy Regressor</a:t>
                      </a:r>
                      <a:endParaRPr sz="700">
                        <a:solidFill>
                          <a:schemeClr val="dk1"/>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dk1"/>
                          </a:solidFill>
                        </a:rPr>
                        <a:t>N/A</a:t>
                      </a:r>
                      <a:endParaRPr sz="700">
                        <a:solidFill>
                          <a:schemeClr val="dk1"/>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lnSpc>
                          <a:spcPct val="110795"/>
                        </a:lnSpc>
                        <a:spcBef>
                          <a:spcPts val="0"/>
                        </a:spcBef>
                        <a:spcAft>
                          <a:spcPts val="0"/>
                        </a:spcAft>
                        <a:buNone/>
                      </a:pPr>
                      <a:r>
                        <a:rPr lang="en" sz="700">
                          <a:solidFill>
                            <a:schemeClr val="dk1"/>
                          </a:solidFill>
                        </a:rPr>
                        <a:t>10,670,605</a:t>
                      </a:r>
                      <a:endParaRPr sz="700">
                        <a:solidFill>
                          <a:schemeClr val="dk1"/>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42075">
                <a:tc>
                  <a:txBody>
                    <a:bodyPr/>
                    <a:lstStyle/>
                    <a:p>
                      <a:pPr indent="0" lvl="0" marL="0" rtl="0" algn="ctr">
                        <a:spcBef>
                          <a:spcPts val="0"/>
                        </a:spcBef>
                        <a:spcAft>
                          <a:spcPts val="0"/>
                        </a:spcAft>
                        <a:buNone/>
                      </a:pPr>
                      <a:r>
                        <a:rPr lang="en" sz="700">
                          <a:solidFill>
                            <a:schemeClr val="dk1"/>
                          </a:solidFill>
                        </a:rPr>
                        <a:t>Ordinary Least Squares</a:t>
                      </a:r>
                      <a:endParaRPr sz="700">
                        <a:solidFill>
                          <a:schemeClr val="dk1"/>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dk1"/>
                          </a:solidFill>
                        </a:rPr>
                        <a:t>N/A</a:t>
                      </a:r>
                      <a:endParaRPr sz="700">
                        <a:solidFill>
                          <a:schemeClr val="dk1"/>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lnSpc>
                          <a:spcPct val="110795"/>
                        </a:lnSpc>
                        <a:spcBef>
                          <a:spcPts val="0"/>
                        </a:spcBef>
                        <a:spcAft>
                          <a:spcPts val="0"/>
                        </a:spcAft>
                        <a:buNone/>
                      </a:pPr>
                      <a:r>
                        <a:rPr lang="en" sz="700">
                          <a:solidFill>
                            <a:schemeClr val="dk1"/>
                          </a:solidFill>
                        </a:rPr>
                        <a:t>1.2650560e+19</a:t>
                      </a:r>
                      <a:endParaRPr sz="700">
                        <a:solidFill>
                          <a:schemeClr val="dk1"/>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42075">
                <a:tc>
                  <a:txBody>
                    <a:bodyPr/>
                    <a:lstStyle/>
                    <a:p>
                      <a:pPr indent="0" lvl="0" marL="0" rtl="0" algn="ctr">
                        <a:spcBef>
                          <a:spcPts val="0"/>
                        </a:spcBef>
                        <a:spcAft>
                          <a:spcPts val="0"/>
                        </a:spcAft>
                        <a:buNone/>
                      </a:pPr>
                      <a:r>
                        <a:rPr lang="en" sz="700">
                          <a:solidFill>
                            <a:schemeClr val="dk1"/>
                          </a:solidFill>
                        </a:rPr>
                        <a:t>Ridge Regression</a:t>
                      </a:r>
                      <a:endParaRPr sz="700">
                        <a:solidFill>
                          <a:schemeClr val="dk1"/>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dk1"/>
                          </a:solidFill>
                        </a:rPr>
                        <a:t>alpha</a:t>
                      </a:r>
                      <a:endParaRPr sz="700">
                        <a:solidFill>
                          <a:schemeClr val="dk1"/>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lnSpc>
                          <a:spcPct val="110795"/>
                        </a:lnSpc>
                        <a:spcBef>
                          <a:spcPts val="0"/>
                        </a:spcBef>
                        <a:spcAft>
                          <a:spcPts val="0"/>
                        </a:spcAft>
                        <a:buNone/>
                      </a:pPr>
                      <a:r>
                        <a:rPr lang="en" sz="700">
                          <a:solidFill>
                            <a:schemeClr val="dk1"/>
                          </a:solidFill>
                        </a:rPr>
                        <a:t>10,327,496</a:t>
                      </a:r>
                      <a:endParaRPr sz="700">
                        <a:solidFill>
                          <a:schemeClr val="dk1"/>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42075">
                <a:tc>
                  <a:txBody>
                    <a:bodyPr/>
                    <a:lstStyle/>
                    <a:p>
                      <a:pPr indent="0" lvl="0" marL="0" rtl="0" algn="ctr">
                        <a:spcBef>
                          <a:spcPts val="0"/>
                        </a:spcBef>
                        <a:spcAft>
                          <a:spcPts val="0"/>
                        </a:spcAft>
                        <a:buNone/>
                      </a:pPr>
                      <a:r>
                        <a:rPr lang="en" sz="700">
                          <a:solidFill>
                            <a:schemeClr val="dk1"/>
                          </a:solidFill>
                        </a:rPr>
                        <a:t>Lasso Regression</a:t>
                      </a:r>
                      <a:endParaRPr sz="700">
                        <a:solidFill>
                          <a:schemeClr val="dk1"/>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dk1"/>
                          </a:solidFill>
                        </a:rPr>
                        <a:t>alpha</a:t>
                      </a:r>
                      <a:endParaRPr sz="700">
                        <a:solidFill>
                          <a:schemeClr val="dk1"/>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lnSpc>
                          <a:spcPct val="110795"/>
                        </a:lnSpc>
                        <a:spcBef>
                          <a:spcPts val="0"/>
                        </a:spcBef>
                        <a:spcAft>
                          <a:spcPts val="0"/>
                        </a:spcAft>
                        <a:buNone/>
                      </a:pPr>
                      <a:r>
                        <a:rPr lang="en" sz="700">
                          <a:solidFill>
                            <a:schemeClr val="dk1"/>
                          </a:solidFill>
                        </a:rPr>
                        <a:t>10,155,465</a:t>
                      </a:r>
                      <a:endParaRPr sz="700">
                        <a:solidFill>
                          <a:schemeClr val="dk1"/>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58250">
                <a:tc>
                  <a:txBody>
                    <a:bodyPr/>
                    <a:lstStyle/>
                    <a:p>
                      <a:pPr indent="0" lvl="0" marL="0" rtl="0" algn="ctr">
                        <a:spcBef>
                          <a:spcPts val="0"/>
                        </a:spcBef>
                        <a:spcAft>
                          <a:spcPts val="0"/>
                        </a:spcAft>
                        <a:buNone/>
                      </a:pPr>
                      <a:r>
                        <a:rPr lang="en" sz="700">
                          <a:solidFill>
                            <a:schemeClr val="dk1"/>
                          </a:solidFill>
                        </a:rPr>
                        <a:t>Random Forest Regression</a:t>
                      </a:r>
                      <a:endParaRPr sz="700">
                        <a:solidFill>
                          <a:schemeClr val="dk1"/>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dk1"/>
                          </a:solidFill>
                        </a:rPr>
                        <a:t>max_features, max_depth, min_samples_leaf, n_estimators</a:t>
                      </a:r>
                      <a:endParaRPr sz="700">
                        <a:solidFill>
                          <a:schemeClr val="dk1"/>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lnSpc>
                          <a:spcPct val="110795"/>
                        </a:lnSpc>
                        <a:spcBef>
                          <a:spcPts val="0"/>
                        </a:spcBef>
                        <a:spcAft>
                          <a:spcPts val="0"/>
                        </a:spcAft>
                        <a:buNone/>
                      </a:pPr>
                      <a:r>
                        <a:rPr lang="en" sz="700">
                          <a:solidFill>
                            <a:schemeClr val="dk1"/>
                          </a:solidFill>
                        </a:rPr>
                        <a:t>9,720,312</a:t>
                      </a:r>
                      <a:endParaRPr sz="700">
                        <a:solidFill>
                          <a:schemeClr val="dk1"/>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8375">
                <a:tc>
                  <a:txBody>
                    <a:bodyPr/>
                    <a:lstStyle/>
                    <a:p>
                      <a:pPr indent="0" lvl="0" marL="0" rtl="0" algn="ctr">
                        <a:spcBef>
                          <a:spcPts val="0"/>
                        </a:spcBef>
                        <a:spcAft>
                          <a:spcPts val="0"/>
                        </a:spcAft>
                        <a:buNone/>
                      </a:pPr>
                      <a:r>
                        <a:rPr lang="en" sz="700">
                          <a:solidFill>
                            <a:schemeClr val="dk1"/>
                          </a:solidFill>
                        </a:rPr>
                        <a:t>XGBoost Regressor</a:t>
                      </a:r>
                      <a:endParaRPr sz="700">
                        <a:solidFill>
                          <a:schemeClr val="dk1"/>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dk1"/>
                          </a:solidFill>
                        </a:rPr>
                        <a:t>n_estimators, max_depth, eta, colsample_bytree</a:t>
                      </a:r>
                      <a:endParaRPr sz="700">
                        <a:solidFill>
                          <a:schemeClr val="dk1"/>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lnSpc>
                          <a:spcPct val="116071"/>
                        </a:lnSpc>
                        <a:spcBef>
                          <a:spcPts val="400"/>
                        </a:spcBef>
                        <a:spcAft>
                          <a:spcPts val="0"/>
                        </a:spcAft>
                        <a:buNone/>
                      </a:pPr>
                      <a:r>
                        <a:rPr lang="en" sz="650">
                          <a:solidFill>
                            <a:schemeClr val="dk1"/>
                          </a:solidFill>
                        </a:rPr>
                        <a:t>11,759,799</a:t>
                      </a:r>
                      <a:endParaRPr sz="650">
                        <a:solidFill>
                          <a:schemeClr val="dk1"/>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42075">
                <a:tc>
                  <a:txBody>
                    <a:bodyPr/>
                    <a:lstStyle/>
                    <a:p>
                      <a:pPr indent="0" lvl="0" marL="0" rtl="0" algn="ctr">
                        <a:spcBef>
                          <a:spcPts val="0"/>
                        </a:spcBef>
                        <a:spcAft>
                          <a:spcPts val="0"/>
                        </a:spcAft>
                        <a:buNone/>
                      </a:pPr>
                      <a:r>
                        <a:rPr lang="en" sz="700">
                          <a:solidFill>
                            <a:schemeClr val="dk1"/>
                          </a:solidFill>
                        </a:rPr>
                        <a:t>Linear XGBoost Regressor - shotgun updater</a:t>
                      </a:r>
                      <a:endParaRPr sz="700">
                        <a:solidFill>
                          <a:schemeClr val="dk1"/>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dk1"/>
                          </a:solidFill>
                        </a:rPr>
                        <a:t>reg_lambda, reg_alpha, feature_selector</a:t>
                      </a:r>
                      <a:endParaRPr sz="700">
                        <a:solidFill>
                          <a:schemeClr val="dk1"/>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lnSpc>
                          <a:spcPct val="110795"/>
                        </a:lnSpc>
                        <a:spcBef>
                          <a:spcPts val="0"/>
                        </a:spcBef>
                        <a:spcAft>
                          <a:spcPts val="0"/>
                        </a:spcAft>
                        <a:buNone/>
                      </a:pPr>
                      <a:r>
                        <a:rPr lang="en" sz="700">
                          <a:solidFill>
                            <a:schemeClr val="dk1"/>
                          </a:solidFill>
                        </a:rPr>
                        <a:t>9,788,061</a:t>
                      </a:r>
                      <a:endParaRPr sz="700">
                        <a:solidFill>
                          <a:schemeClr val="dk1"/>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58250">
                <a:tc>
                  <a:txBody>
                    <a:bodyPr/>
                    <a:lstStyle/>
                    <a:p>
                      <a:pPr indent="0" lvl="0" marL="0" rtl="0" algn="ctr">
                        <a:spcBef>
                          <a:spcPts val="0"/>
                        </a:spcBef>
                        <a:spcAft>
                          <a:spcPts val="0"/>
                        </a:spcAft>
                        <a:buNone/>
                      </a:pPr>
                      <a:r>
                        <a:rPr lang="en" sz="700">
                          <a:solidFill>
                            <a:schemeClr val="dk1"/>
                          </a:solidFill>
                        </a:rPr>
                        <a:t>Linear XGBoost Regressor - coordinate descent updater</a:t>
                      </a:r>
                      <a:endParaRPr sz="700">
                        <a:solidFill>
                          <a:schemeClr val="dk1"/>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dk1"/>
                          </a:solidFill>
                        </a:rPr>
                        <a:t>reg_lambda, reg_alpha, feature_selector</a:t>
                      </a:r>
                      <a:endParaRPr sz="700">
                        <a:solidFill>
                          <a:schemeClr val="dk1"/>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lnSpc>
                          <a:spcPct val="110795"/>
                        </a:lnSpc>
                        <a:spcBef>
                          <a:spcPts val="0"/>
                        </a:spcBef>
                        <a:spcAft>
                          <a:spcPts val="0"/>
                        </a:spcAft>
                        <a:buNone/>
                      </a:pPr>
                      <a:r>
                        <a:rPr lang="en" sz="700">
                          <a:solidFill>
                            <a:schemeClr val="dk1"/>
                          </a:solidFill>
                        </a:rPr>
                        <a:t>9,789,561</a:t>
                      </a:r>
                      <a:endParaRPr sz="700">
                        <a:solidFill>
                          <a:schemeClr val="dk1"/>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42075">
                <a:tc>
                  <a:txBody>
                    <a:bodyPr/>
                    <a:lstStyle/>
                    <a:p>
                      <a:pPr indent="0" lvl="0" marL="0" rtl="0" algn="ctr">
                        <a:spcBef>
                          <a:spcPts val="0"/>
                        </a:spcBef>
                        <a:spcAft>
                          <a:spcPts val="0"/>
                        </a:spcAft>
                        <a:buNone/>
                      </a:pPr>
                      <a:r>
                        <a:rPr lang="en" sz="700">
                          <a:solidFill>
                            <a:schemeClr val="dk1"/>
                          </a:solidFill>
                        </a:rPr>
                        <a:t>Decision Tree Regressor</a:t>
                      </a:r>
                      <a:endParaRPr sz="700">
                        <a:solidFill>
                          <a:schemeClr val="dk1"/>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dk1"/>
                          </a:solidFill>
                        </a:rPr>
                        <a:t>max_depth, min_samples_leaf</a:t>
                      </a:r>
                      <a:endParaRPr sz="700">
                        <a:solidFill>
                          <a:schemeClr val="dk1"/>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lnSpc>
                          <a:spcPct val="110795"/>
                        </a:lnSpc>
                        <a:spcBef>
                          <a:spcPts val="0"/>
                        </a:spcBef>
                        <a:spcAft>
                          <a:spcPts val="0"/>
                        </a:spcAft>
                        <a:buNone/>
                      </a:pPr>
                      <a:r>
                        <a:rPr lang="en" sz="700">
                          <a:solidFill>
                            <a:schemeClr val="dk1"/>
                          </a:solidFill>
                        </a:rPr>
                        <a:t>9,865,568</a:t>
                      </a:r>
                      <a:endParaRPr sz="700">
                        <a:solidFill>
                          <a:schemeClr val="dk1"/>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42075">
                <a:tc>
                  <a:txBody>
                    <a:bodyPr/>
                    <a:lstStyle/>
                    <a:p>
                      <a:pPr indent="0" lvl="0" marL="0" rtl="0" algn="ctr">
                        <a:spcBef>
                          <a:spcPts val="0"/>
                        </a:spcBef>
                        <a:spcAft>
                          <a:spcPts val="0"/>
                        </a:spcAft>
                        <a:buNone/>
                      </a:pPr>
                      <a:r>
                        <a:rPr lang="en" sz="700">
                          <a:solidFill>
                            <a:schemeClr val="dk1"/>
                          </a:solidFill>
                        </a:rPr>
                        <a:t>K Nearest Neighbors Regressor</a:t>
                      </a:r>
                      <a:endParaRPr sz="700">
                        <a:solidFill>
                          <a:schemeClr val="dk1"/>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dk1"/>
                          </a:solidFill>
                        </a:rPr>
                        <a:t>n_neighbors</a:t>
                      </a:r>
                      <a:endParaRPr sz="700">
                        <a:solidFill>
                          <a:schemeClr val="dk1"/>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lnSpc>
                          <a:spcPct val="110795"/>
                        </a:lnSpc>
                        <a:spcBef>
                          <a:spcPts val="0"/>
                        </a:spcBef>
                        <a:spcAft>
                          <a:spcPts val="0"/>
                        </a:spcAft>
                        <a:buNone/>
                      </a:pPr>
                      <a:r>
                        <a:rPr lang="en" sz="700">
                          <a:solidFill>
                            <a:schemeClr val="dk1"/>
                          </a:solidFill>
                        </a:rPr>
                        <a:t>11,856,353</a:t>
                      </a:r>
                      <a:endParaRPr sz="700">
                        <a:solidFill>
                          <a:schemeClr val="dk1"/>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42075">
                <a:tc>
                  <a:txBody>
                    <a:bodyPr/>
                    <a:lstStyle/>
                    <a:p>
                      <a:pPr indent="0" lvl="0" marL="0" rtl="0" algn="ctr">
                        <a:spcBef>
                          <a:spcPts val="0"/>
                        </a:spcBef>
                        <a:spcAft>
                          <a:spcPts val="0"/>
                        </a:spcAft>
                        <a:buNone/>
                      </a:pPr>
                      <a:r>
                        <a:rPr lang="en" sz="700">
                          <a:solidFill>
                            <a:schemeClr val="dk1"/>
                          </a:solidFill>
                        </a:rPr>
                        <a:t>Light GBM Regressor</a:t>
                      </a:r>
                      <a:endParaRPr sz="700">
                        <a:solidFill>
                          <a:schemeClr val="dk1"/>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dk1"/>
                          </a:solidFill>
                        </a:rPr>
                        <a:t>num_leaves, n_estimators, max_depth, learning_rate</a:t>
                      </a:r>
                      <a:endParaRPr sz="700">
                        <a:solidFill>
                          <a:schemeClr val="dk1"/>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lnSpc>
                          <a:spcPct val="110795"/>
                        </a:lnSpc>
                        <a:spcBef>
                          <a:spcPts val="0"/>
                        </a:spcBef>
                        <a:spcAft>
                          <a:spcPts val="0"/>
                        </a:spcAft>
                        <a:buNone/>
                      </a:pPr>
                      <a:r>
                        <a:rPr lang="en" sz="700">
                          <a:solidFill>
                            <a:schemeClr val="dk1"/>
                          </a:solidFill>
                        </a:rPr>
                        <a:t>23,385,497</a:t>
                      </a:r>
                      <a:endParaRPr sz="700">
                        <a:solidFill>
                          <a:schemeClr val="dk1"/>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68"/>
          <p:cNvSpPr txBox="1"/>
          <p:nvPr>
            <p:ph type="title"/>
          </p:nvPr>
        </p:nvSpPr>
        <p:spPr>
          <a:xfrm>
            <a:off x="795528" y="365760"/>
            <a:ext cx="7552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Appendix</a:t>
            </a:r>
            <a:endParaRPr/>
          </a:p>
        </p:txBody>
      </p:sp>
      <p:pic>
        <p:nvPicPr>
          <p:cNvPr id="772" name="Google Shape;772;p68"/>
          <p:cNvPicPr preferRelativeResize="0"/>
          <p:nvPr/>
        </p:nvPicPr>
        <p:blipFill>
          <a:blip r:embed="rId3">
            <a:alphaModFix/>
          </a:blip>
          <a:stretch>
            <a:fillRect/>
          </a:stretch>
        </p:blipFill>
        <p:spPr>
          <a:xfrm>
            <a:off x="902450" y="1128475"/>
            <a:ext cx="7339100" cy="3375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69"/>
          <p:cNvSpPr txBox="1"/>
          <p:nvPr>
            <p:ph type="title"/>
          </p:nvPr>
        </p:nvSpPr>
        <p:spPr>
          <a:xfrm>
            <a:off x="795528" y="441960"/>
            <a:ext cx="7552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Appendix</a:t>
            </a:r>
            <a:endParaRPr/>
          </a:p>
        </p:txBody>
      </p:sp>
      <p:pic>
        <p:nvPicPr>
          <p:cNvPr id="778" name="Google Shape;778;p69"/>
          <p:cNvPicPr preferRelativeResize="0"/>
          <p:nvPr/>
        </p:nvPicPr>
        <p:blipFill>
          <a:blip r:embed="rId3">
            <a:alphaModFix/>
          </a:blip>
          <a:stretch>
            <a:fillRect/>
          </a:stretch>
        </p:blipFill>
        <p:spPr>
          <a:xfrm>
            <a:off x="902412" y="1185400"/>
            <a:ext cx="7339174" cy="3375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5"/>
          <p:cNvSpPr txBox="1"/>
          <p:nvPr>
            <p:ph type="title"/>
          </p:nvPr>
        </p:nvSpPr>
        <p:spPr>
          <a:xfrm>
            <a:off x="795528" y="594360"/>
            <a:ext cx="7552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to make solar panels affordable</a:t>
            </a:r>
            <a:endParaRPr/>
          </a:p>
        </p:txBody>
      </p:sp>
      <p:sp>
        <p:nvSpPr>
          <p:cNvPr id="308" name="Google Shape;308;p35"/>
          <p:cNvSpPr txBox="1"/>
          <p:nvPr>
            <p:ph idx="4294967295" type="body"/>
          </p:nvPr>
        </p:nvSpPr>
        <p:spPr>
          <a:xfrm>
            <a:off x="447700" y="1817700"/>
            <a:ext cx="8384700" cy="2616600"/>
          </a:xfrm>
          <a:prstGeom prst="rect">
            <a:avLst/>
          </a:prstGeom>
        </p:spPr>
        <p:txBody>
          <a:bodyPr anchorCtr="0" anchor="t" bIns="91425" lIns="91425" spcFirstLastPara="1" rIns="91425" wrap="square" tIns="91425">
            <a:noAutofit/>
          </a:bodyPr>
          <a:lstStyle/>
          <a:p>
            <a:pPr indent="-333375" lvl="0" marL="457200" rtl="0" algn="l">
              <a:lnSpc>
                <a:spcPct val="100000"/>
              </a:lnSpc>
              <a:spcBef>
                <a:spcPts val="0"/>
              </a:spcBef>
              <a:spcAft>
                <a:spcPts val="0"/>
              </a:spcAft>
              <a:buClr>
                <a:schemeClr val="dk2"/>
              </a:buClr>
              <a:buSzPts val="1650"/>
              <a:buFont typeface="Arial"/>
              <a:buChar char="●"/>
            </a:pPr>
            <a:r>
              <a:rPr lang="en" sz="1650">
                <a:solidFill>
                  <a:schemeClr val="dk2"/>
                </a:solidFill>
                <a:latin typeface="Arial"/>
                <a:ea typeface="Arial"/>
                <a:cs typeface="Arial"/>
                <a:sym typeface="Arial"/>
              </a:rPr>
              <a:t>Purchase the largest configuration of solar panels that makes sense for the house</a:t>
            </a:r>
            <a:endParaRPr sz="1650">
              <a:solidFill>
                <a:schemeClr val="dk2"/>
              </a:solidFill>
              <a:latin typeface="Arial"/>
              <a:ea typeface="Arial"/>
              <a:cs typeface="Arial"/>
              <a:sym typeface="Arial"/>
            </a:endParaRPr>
          </a:p>
          <a:p>
            <a:pPr indent="0" lvl="0" marL="457200" rtl="0" algn="l">
              <a:lnSpc>
                <a:spcPct val="100000"/>
              </a:lnSpc>
              <a:spcBef>
                <a:spcPts val="0"/>
              </a:spcBef>
              <a:spcAft>
                <a:spcPts val="0"/>
              </a:spcAft>
              <a:buNone/>
            </a:pPr>
            <a:r>
              <a:t/>
            </a:r>
            <a:endParaRPr sz="1650">
              <a:latin typeface="Arial"/>
              <a:ea typeface="Arial"/>
              <a:cs typeface="Arial"/>
              <a:sym typeface="Arial"/>
            </a:endParaRPr>
          </a:p>
          <a:p>
            <a:pPr indent="-333375" lvl="0" marL="457200" rtl="0" algn="l">
              <a:lnSpc>
                <a:spcPct val="100000"/>
              </a:lnSpc>
              <a:spcBef>
                <a:spcPts val="0"/>
              </a:spcBef>
              <a:spcAft>
                <a:spcPts val="0"/>
              </a:spcAft>
              <a:buClr>
                <a:schemeClr val="accent3"/>
              </a:buClr>
              <a:buSzPts val="1650"/>
              <a:buFont typeface="Arial"/>
              <a:buChar char="●"/>
            </a:pPr>
            <a:r>
              <a:rPr lang="en" sz="1650">
                <a:solidFill>
                  <a:schemeClr val="accent3"/>
                </a:solidFill>
                <a:latin typeface="Arial"/>
                <a:ea typeface="Arial"/>
                <a:cs typeface="Arial"/>
                <a:sym typeface="Arial"/>
              </a:rPr>
              <a:t>Design the solar panel installation with a relatively high inverter loading ratio</a:t>
            </a:r>
            <a:endParaRPr sz="1650">
              <a:solidFill>
                <a:schemeClr val="accent3"/>
              </a:solidFill>
              <a:latin typeface="Arial"/>
              <a:ea typeface="Arial"/>
              <a:cs typeface="Arial"/>
              <a:sym typeface="Arial"/>
            </a:endParaRPr>
          </a:p>
          <a:p>
            <a:pPr indent="0" lvl="0" marL="457200" rtl="0" algn="l">
              <a:lnSpc>
                <a:spcPct val="100000"/>
              </a:lnSpc>
              <a:spcBef>
                <a:spcPts val="0"/>
              </a:spcBef>
              <a:spcAft>
                <a:spcPts val="0"/>
              </a:spcAft>
              <a:buNone/>
            </a:pPr>
            <a:r>
              <a:t/>
            </a:r>
            <a:endParaRPr sz="1650">
              <a:solidFill>
                <a:schemeClr val="accent3"/>
              </a:solidFill>
              <a:latin typeface="Arial"/>
              <a:ea typeface="Arial"/>
              <a:cs typeface="Arial"/>
              <a:sym typeface="Arial"/>
            </a:endParaRPr>
          </a:p>
          <a:p>
            <a:pPr indent="-333375" lvl="0" marL="457200" rtl="0" algn="l">
              <a:lnSpc>
                <a:spcPct val="100000"/>
              </a:lnSpc>
              <a:spcBef>
                <a:spcPts val="0"/>
              </a:spcBef>
              <a:spcAft>
                <a:spcPts val="0"/>
              </a:spcAft>
              <a:buClr>
                <a:schemeClr val="accent3"/>
              </a:buClr>
              <a:buSzPts val="1650"/>
              <a:buFont typeface="Arial"/>
              <a:buChar char="●"/>
            </a:pPr>
            <a:r>
              <a:rPr lang="en" sz="1650">
                <a:solidFill>
                  <a:schemeClr val="accent3"/>
                </a:solidFill>
                <a:latin typeface="Arial"/>
                <a:ea typeface="Arial"/>
                <a:cs typeface="Arial"/>
                <a:sym typeface="Arial"/>
              </a:rPr>
              <a:t>Identify and secure any rebate or grant available</a:t>
            </a:r>
            <a:endParaRPr sz="1650">
              <a:solidFill>
                <a:schemeClr val="accent3"/>
              </a:solidFill>
              <a:latin typeface="Arial"/>
              <a:ea typeface="Arial"/>
              <a:cs typeface="Arial"/>
              <a:sym typeface="Arial"/>
            </a:endParaRPr>
          </a:p>
          <a:p>
            <a:pPr indent="0" lvl="0" marL="457200" rtl="0" algn="l">
              <a:lnSpc>
                <a:spcPct val="100000"/>
              </a:lnSpc>
              <a:spcBef>
                <a:spcPts val="0"/>
              </a:spcBef>
              <a:spcAft>
                <a:spcPts val="0"/>
              </a:spcAft>
              <a:buNone/>
            </a:pPr>
            <a:r>
              <a:t/>
            </a:r>
            <a:endParaRPr sz="1650">
              <a:solidFill>
                <a:schemeClr val="accent3"/>
              </a:solidFill>
              <a:latin typeface="Arial"/>
              <a:ea typeface="Arial"/>
              <a:cs typeface="Arial"/>
              <a:sym typeface="Arial"/>
            </a:endParaRPr>
          </a:p>
          <a:p>
            <a:pPr indent="-333375" lvl="0" marL="457200" rtl="0" algn="l">
              <a:lnSpc>
                <a:spcPct val="100000"/>
              </a:lnSpc>
              <a:spcBef>
                <a:spcPts val="0"/>
              </a:spcBef>
              <a:spcAft>
                <a:spcPts val="0"/>
              </a:spcAft>
              <a:buClr>
                <a:schemeClr val="accent3"/>
              </a:buClr>
              <a:buSzPts val="1650"/>
              <a:buFont typeface="Arial"/>
              <a:buChar char="●"/>
            </a:pPr>
            <a:r>
              <a:rPr lang="en" sz="1650">
                <a:solidFill>
                  <a:schemeClr val="accent3"/>
                </a:solidFill>
                <a:latin typeface="Arial"/>
                <a:ea typeface="Arial"/>
                <a:cs typeface="Arial"/>
                <a:sym typeface="Arial"/>
              </a:rPr>
              <a:t>Consider buying a solar panel model with lower conversion efficiency</a:t>
            </a:r>
            <a:endParaRPr sz="1650">
              <a:solidFill>
                <a:schemeClr val="accent3"/>
              </a:solidFill>
              <a:latin typeface="Arial"/>
              <a:ea typeface="Arial"/>
              <a:cs typeface="Arial"/>
              <a:sym typeface="Arial"/>
            </a:endParaRPr>
          </a:p>
          <a:p>
            <a:pPr indent="0" lvl="0" marL="457200" rtl="0" algn="l">
              <a:lnSpc>
                <a:spcPct val="100000"/>
              </a:lnSpc>
              <a:spcBef>
                <a:spcPts val="0"/>
              </a:spcBef>
              <a:spcAft>
                <a:spcPts val="0"/>
              </a:spcAft>
              <a:buNone/>
            </a:pPr>
            <a:r>
              <a:t/>
            </a:r>
            <a:endParaRPr sz="1650">
              <a:solidFill>
                <a:schemeClr val="accent3"/>
              </a:solidFill>
              <a:latin typeface="Arial"/>
              <a:ea typeface="Arial"/>
              <a:cs typeface="Arial"/>
              <a:sym typeface="Arial"/>
            </a:endParaRPr>
          </a:p>
          <a:p>
            <a:pPr indent="-333375" lvl="0" marL="457200" rtl="0" algn="l">
              <a:lnSpc>
                <a:spcPct val="100000"/>
              </a:lnSpc>
              <a:spcBef>
                <a:spcPts val="0"/>
              </a:spcBef>
              <a:spcAft>
                <a:spcPts val="0"/>
              </a:spcAft>
              <a:buClr>
                <a:schemeClr val="accent3"/>
              </a:buClr>
              <a:buSzPts val="1650"/>
              <a:buFont typeface="Arial"/>
              <a:buChar char="●"/>
            </a:pPr>
            <a:r>
              <a:rPr lang="en" sz="1650">
                <a:solidFill>
                  <a:schemeClr val="accent3"/>
                </a:solidFill>
                <a:latin typeface="Arial"/>
                <a:ea typeface="Arial"/>
                <a:cs typeface="Arial"/>
                <a:sym typeface="Arial"/>
              </a:rPr>
              <a:t>Consider scheduling the installation for July or December</a:t>
            </a:r>
            <a:endParaRPr sz="2000">
              <a:solidFill>
                <a:schemeClr val="accent3"/>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6"/>
          <p:cNvSpPr txBox="1"/>
          <p:nvPr>
            <p:ph type="title"/>
          </p:nvPr>
        </p:nvSpPr>
        <p:spPr>
          <a:xfrm>
            <a:off x="795528" y="594360"/>
            <a:ext cx="7552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to make solar panels affordable</a:t>
            </a:r>
            <a:endParaRPr/>
          </a:p>
        </p:txBody>
      </p:sp>
      <p:sp>
        <p:nvSpPr>
          <p:cNvPr id="314" name="Google Shape;314;p36"/>
          <p:cNvSpPr txBox="1"/>
          <p:nvPr>
            <p:ph idx="4294967295" type="body"/>
          </p:nvPr>
        </p:nvSpPr>
        <p:spPr>
          <a:xfrm>
            <a:off x="447700" y="1817700"/>
            <a:ext cx="8384700" cy="2616600"/>
          </a:xfrm>
          <a:prstGeom prst="rect">
            <a:avLst/>
          </a:prstGeom>
        </p:spPr>
        <p:txBody>
          <a:bodyPr anchorCtr="0" anchor="t" bIns="91425" lIns="91425" spcFirstLastPara="1" rIns="91425" wrap="square" tIns="91425">
            <a:noAutofit/>
          </a:bodyPr>
          <a:lstStyle/>
          <a:p>
            <a:pPr indent="-333375" lvl="0" marL="457200" rtl="0" algn="l">
              <a:lnSpc>
                <a:spcPct val="100000"/>
              </a:lnSpc>
              <a:spcBef>
                <a:spcPts val="0"/>
              </a:spcBef>
              <a:spcAft>
                <a:spcPts val="0"/>
              </a:spcAft>
              <a:buClr>
                <a:schemeClr val="accent3"/>
              </a:buClr>
              <a:buSzPts val="1650"/>
              <a:buFont typeface="Arial"/>
              <a:buChar char="●"/>
            </a:pPr>
            <a:r>
              <a:rPr lang="en" sz="1650">
                <a:solidFill>
                  <a:schemeClr val="accent3"/>
                </a:solidFill>
                <a:latin typeface="Arial"/>
                <a:ea typeface="Arial"/>
                <a:cs typeface="Arial"/>
                <a:sym typeface="Arial"/>
              </a:rPr>
              <a:t>Purchase the largest configuration of solar panels that makes sense for the house</a:t>
            </a:r>
            <a:endParaRPr sz="1650">
              <a:solidFill>
                <a:schemeClr val="accent3"/>
              </a:solidFill>
              <a:latin typeface="Arial"/>
              <a:ea typeface="Arial"/>
              <a:cs typeface="Arial"/>
              <a:sym typeface="Arial"/>
            </a:endParaRPr>
          </a:p>
          <a:p>
            <a:pPr indent="0" lvl="0" marL="457200" rtl="0" algn="l">
              <a:lnSpc>
                <a:spcPct val="100000"/>
              </a:lnSpc>
              <a:spcBef>
                <a:spcPts val="0"/>
              </a:spcBef>
              <a:spcAft>
                <a:spcPts val="0"/>
              </a:spcAft>
              <a:buNone/>
            </a:pPr>
            <a:r>
              <a:t/>
            </a:r>
            <a:endParaRPr sz="1650">
              <a:latin typeface="Arial"/>
              <a:ea typeface="Arial"/>
              <a:cs typeface="Arial"/>
              <a:sym typeface="Arial"/>
            </a:endParaRPr>
          </a:p>
          <a:p>
            <a:pPr indent="-333375" lvl="0" marL="457200" rtl="0" algn="l">
              <a:lnSpc>
                <a:spcPct val="100000"/>
              </a:lnSpc>
              <a:spcBef>
                <a:spcPts val="0"/>
              </a:spcBef>
              <a:spcAft>
                <a:spcPts val="0"/>
              </a:spcAft>
              <a:buClr>
                <a:schemeClr val="dk2"/>
              </a:buClr>
              <a:buSzPts val="1650"/>
              <a:buFont typeface="Arial"/>
              <a:buChar char="●"/>
            </a:pPr>
            <a:r>
              <a:rPr lang="en" sz="1650">
                <a:solidFill>
                  <a:schemeClr val="dk2"/>
                </a:solidFill>
                <a:latin typeface="Arial"/>
                <a:ea typeface="Arial"/>
                <a:cs typeface="Arial"/>
                <a:sym typeface="Arial"/>
              </a:rPr>
              <a:t>Design the solar panel installation with a relatively high inverter loading ratio</a:t>
            </a:r>
            <a:endParaRPr sz="1650">
              <a:solidFill>
                <a:schemeClr val="dk2"/>
              </a:solidFill>
              <a:latin typeface="Arial"/>
              <a:ea typeface="Arial"/>
              <a:cs typeface="Arial"/>
              <a:sym typeface="Arial"/>
            </a:endParaRPr>
          </a:p>
          <a:p>
            <a:pPr indent="0" lvl="0" marL="457200" rtl="0" algn="l">
              <a:lnSpc>
                <a:spcPct val="100000"/>
              </a:lnSpc>
              <a:spcBef>
                <a:spcPts val="0"/>
              </a:spcBef>
              <a:spcAft>
                <a:spcPts val="0"/>
              </a:spcAft>
              <a:buNone/>
            </a:pPr>
            <a:r>
              <a:t/>
            </a:r>
            <a:endParaRPr sz="1650">
              <a:solidFill>
                <a:srgbClr val="CCCCCC"/>
              </a:solidFill>
              <a:latin typeface="Arial"/>
              <a:ea typeface="Arial"/>
              <a:cs typeface="Arial"/>
              <a:sym typeface="Arial"/>
            </a:endParaRPr>
          </a:p>
          <a:p>
            <a:pPr indent="-333375" lvl="0" marL="457200" rtl="0" algn="l">
              <a:lnSpc>
                <a:spcPct val="100000"/>
              </a:lnSpc>
              <a:spcBef>
                <a:spcPts val="0"/>
              </a:spcBef>
              <a:spcAft>
                <a:spcPts val="0"/>
              </a:spcAft>
              <a:buClr>
                <a:schemeClr val="accent3"/>
              </a:buClr>
              <a:buSzPts val="1650"/>
              <a:buFont typeface="Arial"/>
              <a:buChar char="●"/>
            </a:pPr>
            <a:r>
              <a:rPr lang="en" sz="1650">
                <a:solidFill>
                  <a:schemeClr val="accent3"/>
                </a:solidFill>
                <a:latin typeface="Arial"/>
                <a:ea typeface="Arial"/>
                <a:cs typeface="Arial"/>
                <a:sym typeface="Arial"/>
              </a:rPr>
              <a:t>Identify and secure any rebate or grant available</a:t>
            </a:r>
            <a:endParaRPr sz="1650">
              <a:solidFill>
                <a:schemeClr val="accent3"/>
              </a:solidFill>
              <a:latin typeface="Arial"/>
              <a:ea typeface="Arial"/>
              <a:cs typeface="Arial"/>
              <a:sym typeface="Arial"/>
            </a:endParaRPr>
          </a:p>
          <a:p>
            <a:pPr indent="0" lvl="0" marL="457200" rtl="0" algn="l">
              <a:lnSpc>
                <a:spcPct val="100000"/>
              </a:lnSpc>
              <a:spcBef>
                <a:spcPts val="0"/>
              </a:spcBef>
              <a:spcAft>
                <a:spcPts val="0"/>
              </a:spcAft>
              <a:buNone/>
            </a:pPr>
            <a:r>
              <a:t/>
            </a:r>
            <a:endParaRPr sz="1650">
              <a:solidFill>
                <a:schemeClr val="accent3"/>
              </a:solidFill>
              <a:latin typeface="Arial"/>
              <a:ea typeface="Arial"/>
              <a:cs typeface="Arial"/>
              <a:sym typeface="Arial"/>
            </a:endParaRPr>
          </a:p>
          <a:p>
            <a:pPr indent="-333375" lvl="0" marL="457200" rtl="0" algn="l">
              <a:lnSpc>
                <a:spcPct val="100000"/>
              </a:lnSpc>
              <a:spcBef>
                <a:spcPts val="0"/>
              </a:spcBef>
              <a:spcAft>
                <a:spcPts val="0"/>
              </a:spcAft>
              <a:buClr>
                <a:schemeClr val="accent3"/>
              </a:buClr>
              <a:buSzPts val="1650"/>
              <a:buFont typeface="Arial"/>
              <a:buChar char="●"/>
            </a:pPr>
            <a:r>
              <a:rPr lang="en" sz="1650">
                <a:solidFill>
                  <a:schemeClr val="accent3"/>
                </a:solidFill>
                <a:latin typeface="Arial"/>
                <a:ea typeface="Arial"/>
                <a:cs typeface="Arial"/>
                <a:sym typeface="Arial"/>
              </a:rPr>
              <a:t>Consider buying a solar panel model with lower conversion efficiency</a:t>
            </a:r>
            <a:endParaRPr sz="1650">
              <a:solidFill>
                <a:schemeClr val="accent3"/>
              </a:solidFill>
              <a:latin typeface="Arial"/>
              <a:ea typeface="Arial"/>
              <a:cs typeface="Arial"/>
              <a:sym typeface="Arial"/>
            </a:endParaRPr>
          </a:p>
          <a:p>
            <a:pPr indent="0" lvl="0" marL="457200" rtl="0" algn="l">
              <a:lnSpc>
                <a:spcPct val="100000"/>
              </a:lnSpc>
              <a:spcBef>
                <a:spcPts val="0"/>
              </a:spcBef>
              <a:spcAft>
                <a:spcPts val="0"/>
              </a:spcAft>
              <a:buNone/>
            </a:pPr>
            <a:r>
              <a:t/>
            </a:r>
            <a:endParaRPr sz="1650">
              <a:solidFill>
                <a:schemeClr val="accent3"/>
              </a:solidFill>
              <a:latin typeface="Arial"/>
              <a:ea typeface="Arial"/>
              <a:cs typeface="Arial"/>
              <a:sym typeface="Arial"/>
            </a:endParaRPr>
          </a:p>
          <a:p>
            <a:pPr indent="-333375" lvl="0" marL="457200" rtl="0" algn="l">
              <a:lnSpc>
                <a:spcPct val="100000"/>
              </a:lnSpc>
              <a:spcBef>
                <a:spcPts val="0"/>
              </a:spcBef>
              <a:spcAft>
                <a:spcPts val="0"/>
              </a:spcAft>
              <a:buClr>
                <a:schemeClr val="accent3"/>
              </a:buClr>
              <a:buSzPts val="1650"/>
              <a:buFont typeface="Arial"/>
              <a:buChar char="●"/>
            </a:pPr>
            <a:r>
              <a:rPr lang="en" sz="1650">
                <a:solidFill>
                  <a:schemeClr val="accent3"/>
                </a:solidFill>
                <a:latin typeface="Arial"/>
                <a:ea typeface="Arial"/>
                <a:cs typeface="Arial"/>
                <a:sym typeface="Arial"/>
              </a:rPr>
              <a:t>Consider scheduling the installation for July or December</a:t>
            </a:r>
            <a:endParaRPr sz="2000">
              <a:solidFill>
                <a:schemeClr val="accent3"/>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7"/>
          <p:cNvSpPr txBox="1"/>
          <p:nvPr>
            <p:ph type="title"/>
          </p:nvPr>
        </p:nvSpPr>
        <p:spPr>
          <a:xfrm>
            <a:off x="795528" y="594360"/>
            <a:ext cx="7552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to make solar panels affordable</a:t>
            </a:r>
            <a:endParaRPr/>
          </a:p>
        </p:txBody>
      </p:sp>
      <p:sp>
        <p:nvSpPr>
          <p:cNvPr id="320" name="Google Shape;320;p37"/>
          <p:cNvSpPr txBox="1"/>
          <p:nvPr>
            <p:ph idx="4294967295" type="body"/>
          </p:nvPr>
        </p:nvSpPr>
        <p:spPr>
          <a:xfrm>
            <a:off x="447700" y="1817700"/>
            <a:ext cx="8384700" cy="2616600"/>
          </a:xfrm>
          <a:prstGeom prst="rect">
            <a:avLst/>
          </a:prstGeom>
        </p:spPr>
        <p:txBody>
          <a:bodyPr anchorCtr="0" anchor="t" bIns="91425" lIns="91425" spcFirstLastPara="1" rIns="91425" wrap="square" tIns="91425">
            <a:noAutofit/>
          </a:bodyPr>
          <a:lstStyle/>
          <a:p>
            <a:pPr indent="-333375" lvl="0" marL="457200" rtl="0" algn="l">
              <a:lnSpc>
                <a:spcPct val="100000"/>
              </a:lnSpc>
              <a:spcBef>
                <a:spcPts val="0"/>
              </a:spcBef>
              <a:spcAft>
                <a:spcPts val="0"/>
              </a:spcAft>
              <a:buClr>
                <a:schemeClr val="accent3"/>
              </a:buClr>
              <a:buSzPts val="1650"/>
              <a:buFont typeface="Arial"/>
              <a:buChar char="●"/>
            </a:pPr>
            <a:r>
              <a:rPr lang="en" sz="1650">
                <a:solidFill>
                  <a:schemeClr val="accent3"/>
                </a:solidFill>
                <a:latin typeface="Arial"/>
                <a:ea typeface="Arial"/>
                <a:cs typeface="Arial"/>
                <a:sym typeface="Arial"/>
              </a:rPr>
              <a:t>Purchase the largest configuration of solar panels that makes sense for the house</a:t>
            </a:r>
            <a:endParaRPr sz="1650">
              <a:solidFill>
                <a:schemeClr val="accent3"/>
              </a:solidFill>
              <a:latin typeface="Arial"/>
              <a:ea typeface="Arial"/>
              <a:cs typeface="Arial"/>
              <a:sym typeface="Arial"/>
            </a:endParaRPr>
          </a:p>
          <a:p>
            <a:pPr indent="0" lvl="0" marL="457200" rtl="0" algn="l">
              <a:lnSpc>
                <a:spcPct val="100000"/>
              </a:lnSpc>
              <a:spcBef>
                <a:spcPts val="0"/>
              </a:spcBef>
              <a:spcAft>
                <a:spcPts val="0"/>
              </a:spcAft>
              <a:buNone/>
            </a:pPr>
            <a:r>
              <a:t/>
            </a:r>
            <a:endParaRPr sz="1650">
              <a:solidFill>
                <a:schemeClr val="accent3"/>
              </a:solidFill>
              <a:latin typeface="Arial"/>
              <a:ea typeface="Arial"/>
              <a:cs typeface="Arial"/>
              <a:sym typeface="Arial"/>
            </a:endParaRPr>
          </a:p>
          <a:p>
            <a:pPr indent="-333375" lvl="0" marL="457200" rtl="0" algn="l">
              <a:lnSpc>
                <a:spcPct val="100000"/>
              </a:lnSpc>
              <a:spcBef>
                <a:spcPts val="0"/>
              </a:spcBef>
              <a:spcAft>
                <a:spcPts val="0"/>
              </a:spcAft>
              <a:buClr>
                <a:schemeClr val="accent3"/>
              </a:buClr>
              <a:buSzPts val="1650"/>
              <a:buFont typeface="Arial"/>
              <a:buChar char="●"/>
            </a:pPr>
            <a:r>
              <a:rPr lang="en" sz="1650">
                <a:solidFill>
                  <a:schemeClr val="accent3"/>
                </a:solidFill>
                <a:latin typeface="Arial"/>
                <a:ea typeface="Arial"/>
                <a:cs typeface="Arial"/>
                <a:sym typeface="Arial"/>
              </a:rPr>
              <a:t>Design the solar panel installation with a relatively high inverter loading ratio</a:t>
            </a:r>
            <a:endParaRPr sz="1650">
              <a:solidFill>
                <a:schemeClr val="accent3"/>
              </a:solidFill>
              <a:latin typeface="Arial"/>
              <a:ea typeface="Arial"/>
              <a:cs typeface="Arial"/>
              <a:sym typeface="Arial"/>
            </a:endParaRPr>
          </a:p>
          <a:p>
            <a:pPr indent="0" lvl="0" marL="457200" rtl="0" algn="l">
              <a:lnSpc>
                <a:spcPct val="100000"/>
              </a:lnSpc>
              <a:spcBef>
                <a:spcPts val="0"/>
              </a:spcBef>
              <a:spcAft>
                <a:spcPts val="0"/>
              </a:spcAft>
              <a:buNone/>
            </a:pPr>
            <a:r>
              <a:t/>
            </a:r>
            <a:endParaRPr sz="1650">
              <a:solidFill>
                <a:srgbClr val="CCCCCC"/>
              </a:solidFill>
              <a:latin typeface="Arial"/>
              <a:ea typeface="Arial"/>
              <a:cs typeface="Arial"/>
              <a:sym typeface="Arial"/>
            </a:endParaRPr>
          </a:p>
          <a:p>
            <a:pPr indent="-333375" lvl="0" marL="457200" rtl="0" algn="l">
              <a:lnSpc>
                <a:spcPct val="100000"/>
              </a:lnSpc>
              <a:spcBef>
                <a:spcPts val="0"/>
              </a:spcBef>
              <a:spcAft>
                <a:spcPts val="0"/>
              </a:spcAft>
              <a:buClr>
                <a:schemeClr val="dk2"/>
              </a:buClr>
              <a:buSzPts val="1650"/>
              <a:buFont typeface="Arial"/>
              <a:buChar char="●"/>
            </a:pPr>
            <a:r>
              <a:rPr lang="en" sz="1650">
                <a:solidFill>
                  <a:schemeClr val="dk2"/>
                </a:solidFill>
                <a:latin typeface="Arial"/>
                <a:ea typeface="Arial"/>
                <a:cs typeface="Arial"/>
                <a:sym typeface="Arial"/>
              </a:rPr>
              <a:t>Identify and secure any rebate or grant available</a:t>
            </a:r>
            <a:endParaRPr sz="1650">
              <a:solidFill>
                <a:schemeClr val="dk2"/>
              </a:solidFill>
              <a:latin typeface="Arial"/>
              <a:ea typeface="Arial"/>
              <a:cs typeface="Arial"/>
              <a:sym typeface="Arial"/>
            </a:endParaRPr>
          </a:p>
          <a:p>
            <a:pPr indent="0" lvl="0" marL="457200" rtl="0" algn="l">
              <a:lnSpc>
                <a:spcPct val="100000"/>
              </a:lnSpc>
              <a:spcBef>
                <a:spcPts val="0"/>
              </a:spcBef>
              <a:spcAft>
                <a:spcPts val="0"/>
              </a:spcAft>
              <a:buNone/>
            </a:pPr>
            <a:r>
              <a:t/>
            </a:r>
            <a:endParaRPr sz="1650">
              <a:solidFill>
                <a:srgbClr val="CCCCCC"/>
              </a:solidFill>
              <a:latin typeface="Arial"/>
              <a:ea typeface="Arial"/>
              <a:cs typeface="Arial"/>
              <a:sym typeface="Arial"/>
            </a:endParaRPr>
          </a:p>
          <a:p>
            <a:pPr indent="-333375" lvl="0" marL="457200" rtl="0" algn="l">
              <a:lnSpc>
                <a:spcPct val="100000"/>
              </a:lnSpc>
              <a:spcBef>
                <a:spcPts val="0"/>
              </a:spcBef>
              <a:spcAft>
                <a:spcPts val="0"/>
              </a:spcAft>
              <a:buClr>
                <a:schemeClr val="accent3"/>
              </a:buClr>
              <a:buSzPts val="1650"/>
              <a:buFont typeface="Arial"/>
              <a:buChar char="●"/>
            </a:pPr>
            <a:r>
              <a:rPr lang="en" sz="1650">
                <a:solidFill>
                  <a:schemeClr val="accent3"/>
                </a:solidFill>
                <a:latin typeface="Arial"/>
                <a:ea typeface="Arial"/>
                <a:cs typeface="Arial"/>
                <a:sym typeface="Arial"/>
              </a:rPr>
              <a:t>Consider buying a solar panel model with lower conversion efficiency</a:t>
            </a:r>
            <a:endParaRPr sz="1650">
              <a:solidFill>
                <a:schemeClr val="accent3"/>
              </a:solidFill>
              <a:latin typeface="Arial"/>
              <a:ea typeface="Arial"/>
              <a:cs typeface="Arial"/>
              <a:sym typeface="Arial"/>
            </a:endParaRPr>
          </a:p>
          <a:p>
            <a:pPr indent="0" lvl="0" marL="457200" rtl="0" algn="l">
              <a:lnSpc>
                <a:spcPct val="100000"/>
              </a:lnSpc>
              <a:spcBef>
                <a:spcPts val="0"/>
              </a:spcBef>
              <a:spcAft>
                <a:spcPts val="0"/>
              </a:spcAft>
              <a:buNone/>
            </a:pPr>
            <a:r>
              <a:t/>
            </a:r>
            <a:endParaRPr sz="1650">
              <a:solidFill>
                <a:schemeClr val="accent3"/>
              </a:solidFill>
              <a:latin typeface="Arial"/>
              <a:ea typeface="Arial"/>
              <a:cs typeface="Arial"/>
              <a:sym typeface="Arial"/>
            </a:endParaRPr>
          </a:p>
          <a:p>
            <a:pPr indent="-333375" lvl="0" marL="457200" rtl="0" algn="l">
              <a:lnSpc>
                <a:spcPct val="100000"/>
              </a:lnSpc>
              <a:spcBef>
                <a:spcPts val="0"/>
              </a:spcBef>
              <a:spcAft>
                <a:spcPts val="0"/>
              </a:spcAft>
              <a:buClr>
                <a:schemeClr val="accent3"/>
              </a:buClr>
              <a:buSzPts val="1650"/>
              <a:buFont typeface="Arial"/>
              <a:buChar char="●"/>
            </a:pPr>
            <a:r>
              <a:rPr lang="en" sz="1650">
                <a:solidFill>
                  <a:schemeClr val="accent3"/>
                </a:solidFill>
                <a:latin typeface="Arial"/>
                <a:ea typeface="Arial"/>
                <a:cs typeface="Arial"/>
                <a:sym typeface="Arial"/>
              </a:rPr>
              <a:t>Consider scheduling the installation for July or December</a:t>
            </a:r>
            <a:endParaRPr sz="2000">
              <a:solidFill>
                <a:schemeClr val="accent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8"/>
          <p:cNvSpPr txBox="1"/>
          <p:nvPr>
            <p:ph type="title"/>
          </p:nvPr>
        </p:nvSpPr>
        <p:spPr>
          <a:xfrm>
            <a:off x="795528" y="594360"/>
            <a:ext cx="7552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to make solar panels affordable</a:t>
            </a:r>
            <a:endParaRPr/>
          </a:p>
        </p:txBody>
      </p:sp>
      <p:sp>
        <p:nvSpPr>
          <p:cNvPr id="326" name="Google Shape;326;p38"/>
          <p:cNvSpPr txBox="1"/>
          <p:nvPr>
            <p:ph idx="4294967295" type="body"/>
          </p:nvPr>
        </p:nvSpPr>
        <p:spPr>
          <a:xfrm>
            <a:off x="447700" y="1817700"/>
            <a:ext cx="8384700" cy="2616600"/>
          </a:xfrm>
          <a:prstGeom prst="rect">
            <a:avLst/>
          </a:prstGeom>
        </p:spPr>
        <p:txBody>
          <a:bodyPr anchorCtr="0" anchor="t" bIns="91425" lIns="91425" spcFirstLastPara="1" rIns="91425" wrap="square" tIns="91425">
            <a:noAutofit/>
          </a:bodyPr>
          <a:lstStyle/>
          <a:p>
            <a:pPr indent="-333375" lvl="0" marL="457200" rtl="0" algn="l">
              <a:lnSpc>
                <a:spcPct val="100000"/>
              </a:lnSpc>
              <a:spcBef>
                <a:spcPts val="0"/>
              </a:spcBef>
              <a:spcAft>
                <a:spcPts val="0"/>
              </a:spcAft>
              <a:buClr>
                <a:schemeClr val="accent3"/>
              </a:buClr>
              <a:buSzPts val="1650"/>
              <a:buFont typeface="Arial"/>
              <a:buChar char="●"/>
            </a:pPr>
            <a:r>
              <a:rPr lang="en" sz="1650">
                <a:solidFill>
                  <a:schemeClr val="accent3"/>
                </a:solidFill>
                <a:latin typeface="Arial"/>
                <a:ea typeface="Arial"/>
                <a:cs typeface="Arial"/>
                <a:sym typeface="Arial"/>
              </a:rPr>
              <a:t>Purchase the largest configuration of solar panels that makes sense for the house</a:t>
            </a:r>
            <a:endParaRPr sz="1650">
              <a:solidFill>
                <a:schemeClr val="accent3"/>
              </a:solidFill>
              <a:latin typeface="Arial"/>
              <a:ea typeface="Arial"/>
              <a:cs typeface="Arial"/>
              <a:sym typeface="Arial"/>
            </a:endParaRPr>
          </a:p>
          <a:p>
            <a:pPr indent="0" lvl="0" marL="457200" rtl="0" algn="l">
              <a:lnSpc>
                <a:spcPct val="100000"/>
              </a:lnSpc>
              <a:spcBef>
                <a:spcPts val="0"/>
              </a:spcBef>
              <a:spcAft>
                <a:spcPts val="0"/>
              </a:spcAft>
              <a:buNone/>
            </a:pPr>
            <a:r>
              <a:t/>
            </a:r>
            <a:endParaRPr sz="1650">
              <a:solidFill>
                <a:schemeClr val="accent3"/>
              </a:solidFill>
              <a:latin typeface="Arial"/>
              <a:ea typeface="Arial"/>
              <a:cs typeface="Arial"/>
              <a:sym typeface="Arial"/>
            </a:endParaRPr>
          </a:p>
          <a:p>
            <a:pPr indent="-333375" lvl="0" marL="457200" rtl="0" algn="l">
              <a:lnSpc>
                <a:spcPct val="100000"/>
              </a:lnSpc>
              <a:spcBef>
                <a:spcPts val="0"/>
              </a:spcBef>
              <a:spcAft>
                <a:spcPts val="0"/>
              </a:spcAft>
              <a:buClr>
                <a:schemeClr val="accent3"/>
              </a:buClr>
              <a:buSzPts val="1650"/>
              <a:buFont typeface="Arial"/>
              <a:buChar char="●"/>
            </a:pPr>
            <a:r>
              <a:rPr lang="en" sz="1650">
                <a:solidFill>
                  <a:schemeClr val="accent3"/>
                </a:solidFill>
                <a:latin typeface="Arial"/>
                <a:ea typeface="Arial"/>
                <a:cs typeface="Arial"/>
                <a:sym typeface="Arial"/>
              </a:rPr>
              <a:t>Design the solar panel installation with a relatively high inverter loading ratio</a:t>
            </a:r>
            <a:endParaRPr sz="1650">
              <a:solidFill>
                <a:schemeClr val="accent3"/>
              </a:solidFill>
              <a:latin typeface="Arial"/>
              <a:ea typeface="Arial"/>
              <a:cs typeface="Arial"/>
              <a:sym typeface="Arial"/>
            </a:endParaRPr>
          </a:p>
          <a:p>
            <a:pPr indent="0" lvl="0" marL="457200" rtl="0" algn="l">
              <a:lnSpc>
                <a:spcPct val="100000"/>
              </a:lnSpc>
              <a:spcBef>
                <a:spcPts val="0"/>
              </a:spcBef>
              <a:spcAft>
                <a:spcPts val="0"/>
              </a:spcAft>
              <a:buNone/>
            </a:pPr>
            <a:r>
              <a:t/>
            </a:r>
            <a:endParaRPr sz="1650">
              <a:solidFill>
                <a:schemeClr val="accent3"/>
              </a:solidFill>
              <a:latin typeface="Arial"/>
              <a:ea typeface="Arial"/>
              <a:cs typeface="Arial"/>
              <a:sym typeface="Arial"/>
            </a:endParaRPr>
          </a:p>
          <a:p>
            <a:pPr indent="-333375" lvl="0" marL="457200" rtl="0" algn="l">
              <a:lnSpc>
                <a:spcPct val="100000"/>
              </a:lnSpc>
              <a:spcBef>
                <a:spcPts val="0"/>
              </a:spcBef>
              <a:spcAft>
                <a:spcPts val="0"/>
              </a:spcAft>
              <a:buClr>
                <a:schemeClr val="accent3"/>
              </a:buClr>
              <a:buSzPts val="1650"/>
              <a:buFont typeface="Arial"/>
              <a:buChar char="●"/>
            </a:pPr>
            <a:r>
              <a:rPr lang="en" sz="1650">
                <a:solidFill>
                  <a:schemeClr val="accent3"/>
                </a:solidFill>
                <a:latin typeface="Arial"/>
                <a:ea typeface="Arial"/>
                <a:cs typeface="Arial"/>
                <a:sym typeface="Arial"/>
              </a:rPr>
              <a:t>Identify and secure any rebate or grant available</a:t>
            </a:r>
            <a:endParaRPr sz="1650">
              <a:solidFill>
                <a:schemeClr val="accent3"/>
              </a:solidFill>
              <a:latin typeface="Arial"/>
              <a:ea typeface="Arial"/>
              <a:cs typeface="Arial"/>
              <a:sym typeface="Arial"/>
            </a:endParaRPr>
          </a:p>
          <a:p>
            <a:pPr indent="0" lvl="0" marL="457200" rtl="0" algn="l">
              <a:lnSpc>
                <a:spcPct val="100000"/>
              </a:lnSpc>
              <a:spcBef>
                <a:spcPts val="0"/>
              </a:spcBef>
              <a:spcAft>
                <a:spcPts val="0"/>
              </a:spcAft>
              <a:buNone/>
            </a:pPr>
            <a:r>
              <a:t/>
            </a:r>
            <a:endParaRPr sz="1650">
              <a:solidFill>
                <a:srgbClr val="CCCCCC"/>
              </a:solidFill>
              <a:latin typeface="Arial"/>
              <a:ea typeface="Arial"/>
              <a:cs typeface="Arial"/>
              <a:sym typeface="Arial"/>
            </a:endParaRPr>
          </a:p>
          <a:p>
            <a:pPr indent="-333375" lvl="0" marL="457200" rtl="0" algn="l">
              <a:lnSpc>
                <a:spcPct val="100000"/>
              </a:lnSpc>
              <a:spcBef>
                <a:spcPts val="0"/>
              </a:spcBef>
              <a:spcAft>
                <a:spcPts val="0"/>
              </a:spcAft>
              <a:buClr>
                <a:schemeClr val="dk2"/>
              </a:buClr>
              <a:buSzPts val="1650"/>
              <a:buFont typeface="Arial"/>
              <a:buChar char="●"/>
            </a:pPr>
            <a:r>
              <a:rPr lang="en" sz="1650">
                <a:solidFill>
                  <a:schemeClr val="dk2"/>
                </a:solidFill>
                <a:latin typeface="Arial"/>
                <a:ea typeface="Arial"/>
                <a:cs typeface="Arial"/>
                <a:sym typeface="Arial"/>
              </a:rPr>
              <a:t>Consider buying a solar panel model with lower conversion efficiency</a:t>
            </a:r>
            <a:endParaRPr sz="1650">
              <a:solidFill>
                <a:schemeClr val="dk2"/>
              </a:solidFill>
              <a:latin typeface="Arial"/>
              <a:ea typeface="Arial"/>
              <a:cs typeface="Arial"/>
              <a:sym typeface="Arial"/>
            </a:endParaRPr>
          </a:p>
          <a:p>
            <a:pPr indent="0" lvl="0" marL="457200" rtl="0" algn="l">
              <a:lnSpc>
                <a:spcPct val="100000"/>
              </a:lnSpc>
              <a:spcBef>
                <a:spcPts val="0"/>
              </a:spcBef>
              <a:spcAft>
                <a:spcPts val="0"/>
              </a:spcAft>
              <a:buNone/>
            </a:pPr>
            <a:r>
              <a:t/>
            </a:r>
            <a:endParaRPr sz="1650">
              <a:solidFill>
                <a:srgbClr val="CCCCCC"/>
              </a:solidFill>
              <a:latin typeface="Arial"/>
              <a:ea typeface="Arial"/>
              <a:cs typeface="Arial"/>
              <a:sym typeface="Arial"/>
            </a:endParaRPr>
          </a:p>
          <a:p>
            <a:pPr indent="-333375" lvl="0" marL="457200" rtl="0" algn="l">
              <a:lnSpc>
                <a:spcPct val="100000"/>
              </a:lnSpc>
              <a:spcBef>
                <a:spcPts val="0"/>
              </a:spcBef>
              <a:spcAft>
                <a:spcPts val="0"/>
              </a:spcAft>
              <a:buClr>
                <a:schemeClr val="accent3"/>
              </a:buClr>
              <a:buSzPts val="1650"/>
              <a:buFont typeface="Arial"/>
              <a:buChar char="●"/>
            </a:pPr>
            <a:r>
              <a:rPr lang="en" sz="1650">
                <a:solidFill>
                  <a:schemeClr val="accent3"/>
                </a:solidFill>
                <a:latin typeface="Arial"/>
                <a:ea typeface="Arial"/>
                <a:cs typeface="Arial"/>
                <a:sym typeface="Arial"/>
              </a:rPr>
              <a:t>Consider scheduling the installation for July or December</a:t>
            </a:r>
            <a:endParaRPr sz="2000">
              <a:solidFill>
                <a:schemeClr val="accent3"/>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9"/>
          <p:cNvSpPr txBox="1"/>
          <p:nvPr>
            <p:ph type="title"/>
          </p:nvPr>
        </p:nvSpPr>
        <p:spPr>
          <a:xfrm>
            <a:off x="795528" y="594360"/>
            <a:ext cx="7552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to make solar panels affordable</a:t>
            </a:r>
            <a:endParaRPr/>
          </a:p>
        </p:txBody>
      </p:sp>
      <p:sp>
        <p:nvSpPr>
          <p:cNvPr id="332" name="Google Shape;332;p39"/>
          <p:cNvSpPr txBox="1"/>
          <p:nvPr>
            <p:ph idx="4294967295" type="body"/>
          </p:nvPr>
        </p:nvSpPr>
        <p:spPr>
          <a:xfrm>
            <a:off x="447700" y="1817700"/>
            <a:ext cx="8384700" cy="2616600"/>
          </a:xfrm>
          <a:prstGeom prst="rect">
            <a:avLst/>
          </a:prstGeom>
        </p:spPr>
        <p:txBody>
          <a:bodyPr anchorCtr="0" anchor="t" bIns="91425" lIns="91425" spcFirstLastPara="1" rIns="91425" wrap="square" tIns="91425">
            <a:noAutofit/>
          </a:bodyPr>
          <a:lstStyle/>
          <a:p>
            <a:pPr indent="-333375" lvl="0" marL="457200" rtl="0" algn="l">
              <a:lnSpc>
                <a:spcPct val="100000"/>
              </a:lnSpc>
              <a:spcBef>
                <a:spcPts val="0"/>
              </a:spcBef>
              <a:spcAft>
                <a:spcPts val="0"/>
              </a:spcAft>
              <a:buClr>
                <a:schemeClr val="accent3"/>
              </a:buClr>
              <a:buSzPts val="1650"/>
              <a:buFont typeface="Arial"/>
              <a:buChar char="●"/>
            </a:pPr>
            <a:r>
              <a:rPr lang="en" sz="1650">
                <a:solidFill>
                  <a:schemeClr val="accent3"/>
                </a:solidFill>
                <a:latin typeface="Arial"/>
                <a:ea typeface="Arial"/>
                <a:cs typeface="Arial"/>
                <a:sym typeface="Arial"/>
              </a:rPr>
              <a:t>Purchase the largest configuration of solar panels that makes sense for the house</a:t>
            </a:r>
            <a:endParaRPr sz="1650">
              <a:solidFill>
                <a:schemeClr val="accent3"/>
              </a:solidFill>
              <a:latin typeface="Arial"/>
              <a:ea typeface="Arial"/>
              <a:cs typeface="Arial"/>
              <a:sym typeface="Arial"/>
            </a:endParaRPr>
          </a:p>
          <a:p>
            <a:pPr indent="0" lvl="0" marL="457200" rtl="0" algn="l">
              <a:lnSpc>
                <a:spcPct val="100000"/>
              </a:lnSpc>
              <a:spcBef>
                <a:spcPts val="0"/>
              </a:spcBef>
              <a:spcAft>
                <a:spcPts val="0"/>
              </a:spcAft>
              <a:buNone/>
            </a:pPr>
            <a:r>
              <a:t/>
            </a:r>
            <a:endParaRPr sz="1650">
              <a:solidFill>
                <a:schemeClr val="accent3"/>
              </a:solidFill>
              <a:latin typeface="Arial"/>
              <a:ea typeface="Arial"/>
              <a:cs typeface="Arial"/>
              <a:sym typeface="Arial"/>
            </a:endParaRPr>
          </a:p>
          <a:p>
            <a:pPr indent="-333375" lvl="0" marL="457200" rtl="0" algn="l">
              <a:lnSpc>
                <a:spcPct val="100000"/>
              </a:lnSpc>
              <a:spcBef>
                <a:spcPts val="0"/>
              </a:spcBef>
              <a:spcAft>
                <a:spcPts val="0"/>
              </a:spcAft>
              <a:buClr>
                <a:schemeClr val="accent3"/>
              </a:buClr>
              <a:buSzPts val="1650"/>
              <a:buFont typeface="Arial"/>
              <a:buChar char="●"/>
            </a:pPr>
            <a:r>
              <a:rPr lang="en" sz="1650">
                <a:solidFill>
                  <a:schemeClr val="accent3"/>
                </a:solidFill>
                <a:latin typeface="Arial"/>
                <a:ea typeface="Arial"/>
                <a:cs typeface="Arial"/>
                <a:sym typeface="Arial"/>
              </a:rPr>
              <a:t>Design the solar panel installation with a relatively high inverter loading ratio</a:t>
            </a:r>
            <a:endParaRPr sz="1650">
              <a:solidFill>
                <a:schemeClr val="accent3"/>
              </a:solidFill>
              <a:latin typeface="Arial"/>
              <a:ea typeface="Arial"/>
              <a:cs typeface="Arial"/>
              <a:sym typeface="Arial"/>
            </a:endParaRPr>
          </a:p>
          <a:p>
            <a:pPr indent="0" lvl="0" marL="457200" rtl="0" algn="l">
              <a:lnSpc>
                <a:spcPct val="100000"/>
              </a:lnSpc>
              <a:spcBef>
                <a:spcPts val="0"/>
              </a:spcBef>
              <a:spcAft>
                <a:spcPts val="0"/>
              </a:spcAft>
              <a:buNone/>
            </a:pPr>
            <a:r>
              <a:t/>
            </a:r>
            <a:endParaRPr sz="1650">
              <a:solidFill>
                <a:schemeClr val="accent3"/>
              </a:solidFill>
              <a:latin typeface="Arial"/>
              <a:ea typeface="Arial"/>
              <a:cs typeface="Arial"/>
              <a:sym typeface="Arial"/>
            </a:endParaRPr>
          </a:p>
          <a:p>
            <a:pPr indent="-333375" lvl="0" marL="457200" rtl="0" algn="l">
              <a:lnSpc>
                <a:spcPct val="100000"/>
              </a:lnSpc>
              <a:spcBef>
                <a:spcPts val="0"/>
              </a:spcBef>
              <a:spcAft>
                <a:spcPts val="0"/>
              </a:spcAft>
              <a:buClr>
                <a:schemeClr val="accent3"/>
              </a:buClr>
              <a:buSzPts val="1650"/>
              <a:buFont typeface="Arial"/>
              <a:buChar char="●"/>
            </a:pPr>
            <a:r>
              <a:rPr lang="en" sz="1650">
                <a:solidFill>
                  <a:schemeClr val="accent3"/>
                </a:solidFill>
                <a:latin typeface="Arial"/>
                <a:ea typeface="Arial"/>
                <a:cs typeface="Arial"/>
                <a:sym typeface="Arial"/>
              </a:rPr>
              <a:t>Identify and secure any rebate or grant available</a:t>
            </a:r>
            <a:endParaRPr sz="1650">
              <a:solidFill>
                <a:schemeClr val="accent3"/>
              </a:solidFill>
              <a:latin typeface="Arial"/>
              <a:ea typeface="Arial"/>
              <a:cs typeface="Arial"/>
              <a:sym typeface="Arial"/>
            </a:endParaRPr>
          </a:p>
          <a:p>
            <a:pPr indent="0" lvl="0" marL="457200" rtl="0" algn="l">
              <a:lnSpc>
                <a:spcPct val="100000"/>
              </a:lnSpc>
              <a:spcBef>
                <a:spcPts val="0"/>
              </a:spcBef>
              <a:spcAft>
                <a:spcPts val="0"/>
              </a:spcAft>
              <a:buNone/>
            </a:pPr>
            <a:r>
              <a:t/>
            </a:r>
            <a:endParaRPr sz="1650">
              <a:solidFill>
                <a:schemeClr val="accent3"/>
              </a:solidFill>
              <a:latin typeface="Arial"/>
              <a:ea typeface="Arial"/>
              <a:cs typeface="Arial"/>
              <a:sym typeface="Arial"/>
            </a:endParaRPr>
          </a:p>
          <a:p>
            <a:pPr indent="-333375" lvl="0" marL="457200" rtl="0" algn="l">
              <a:lnSpc>
                <a:spcPct val="100000"/>
              </a:lnSpc>
              <a:spcBef>
                <a:spcPts val="0"/>
              </a:spcBef>
              <a:spcAft>
                <a:spcPts val="0"/>
              </a:spcAft>
              <a:buClr>
                <a:schemeClr val="accent3"/>
              </a:buClr>
              <a:buSzPts val="1650"/>
              <a:buFont typeface="Arial"/>
              <a:buChar char="●"/>
            </a:pPr>
            <a:r>
              <a:rPr lang="en" sz="1650">
                <a:solidFill>
                  <a:schemeClr val="accent3"/>
                </a:solidFill>
                <a:latin typeface="Arial"/>
                <a:ea typeface="Arial"/>
                <a:cs typeface="Arial"/>
                <a:sym typeface="Arial"/>
              </a:rPr>
              <a:t>Consider buying a solar panel model with lower conversion efficiency</a:t>
            </a:r>
            <a:endParaRPr sz="1650">
              <a:solidFill>
                <a:schemeClr val="accent3"/>
              </a:solidFill>
              <a:latin typeface="Arial"/>
              <a:ea typeface="Arial"/>
              <a:cs typeface="Arial"/>
              <a:sym typeface="Arial"/>
            </a:endParaRPr>
          </a:p>
          <a:p>
            <a:pPr indent="0" lvl="0" marL="457200" rtl="0" algn="l">
              <a:lnSpc>
                <a:spcPct val="100000"/>
              </a:lnSpc>
              <a:spcBef>
                <a:spcPts val="0"/>
              </a:spcBef>
              <a:spcAft>
                <a:spcPts val="0"/>
              </a:spcAft>
              <a:buNone/>
            </a:pPr>
            <a:r>
              <a:t/>
            </a:r>
            <a:endParaRPr sz="1650">
              <a:solidFill>
                <a:srgbClr val="CCCCCC"/>
              </a:solidFill>
              <a:latin typeface="Arial"/>
              <a:ea typeface="Arial"/>
              <a:cs typeface="Arial"/>
              <a:sym typeface="Arial"/>
            </a:endParaRPr>
          </a:p>
          <a:p>
            <a:pPr indent="-333375" lvl="0" marL="457200" rtl="0" algn="l">
              <a:lnSpc>
                <a:spcPct val="100000"/>
              </a:lnSpc>
              <a:spcBef>
                <a:spcPts val="0"/>
              </a:spcBef>
              <a:spcAft>
                <a:spcPts val="0"/>
              </a:spcAft>
              <a:buClr>
                <a:schemeClr val="dk2"/>
              </a:buClr>
              <a:buSzPts val="1650"/>
              <a:buFont typeface="Arial"/>
              <a:buChar char="●"/>
            </a:pPr>
            <a:r>
              <a:rPr lang="en" sz="1650">
                <a:solidFill>
                  <a:schemeClr val="dk2"/>
                </a:solidFill>
                <a:latin typeface="Arial"/>
                <a:ea typeface="Arial"/>
                <a:cs typeface="Arial"/>
                <a:sym typeface="Arial"/>
              </a:rPr>
              <a:t>Consider scheduling the installation for July or December</a:t>
            </a:r>
            <a:endParaRPr sz="20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0"/>
          <p:cNvSpPr txBox="1"/>
          <p:nvPr>
            <p:ph type="title"/>
          </p:nvPr>
        </p:nvSpPr>
        <p:spPr>
          <a:xfrm>
            <a:off x="795528" y="594360"/>
            <a:ext cx="7552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data</a:t>
            </a:r>
            <a:endParaRPr/>
          </a:p>
        </p:txBody>
      </p:sp>
      <p:sp>
        <p:nvSpPr>
          <p:cNvPr id="338" name="Google Shape;338;p40"/>
          <p:cNvSpPr txBox="1"/>
          <p:nvPr>
            <p:ph idx="4294967295" type="body"/>
          </p:nvPr>
        </p:nvSpPr>
        <p:spPr>
          <a:xfrm>
            <a:off x="4832400" y="1493100"/>
            <a:ext cx="3999900" cy="31509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Clr>
                <a:schemeClr val="dk2"/>
              </a:buClr>
              <a:buSzPts val="2100"/>
              <a:buChar char="●"/>
            </a:pPr>
            <a:r>
              <a:rPr lang="en" sz="2100">
                <a:solidFill>
                  <a:schemeClr val="dk2"/>
                </a:solidFill>
              </a:rPr>
              <a:t>Residential installations only</a:t>
            </a:r>
            <a:endParaRPr sz="2100">
              <a:solidFill>
                <a:schemeClr val="dk2"/>
              </a:solidFill>
            </a:endParaRPr>
          </a:p>
          <a:p>
            <a:pPr indent="0" lvl="0" marL="457200" rtl="0" algn="l">
              <a:spcBef>
                <a:spcPts val="0"/>
              </a:spcBef>
              <a:spcAft>
                <a:spcPts val="0"/>
              </a:spcAft>
              <a:buNone/>
            </a:pPr>
            <a:r>
              <a:t/>
            </a:r>
            <a:endParaRPr sz="2100"/>
          </a:p>
          <a:p>
            <a:pPr indent="-361950" lvl="0" marL="457200" rtl="0" algn="l">
              <a:spcBef>
                <a:spcPts val="0"/>
              </a:spcBef>
              <a:spcAft>
                <a:spcPts val="0"/>
              </a:spcAft>
              <a:buClr>
                <a:schemeClr val="accent3"/>
              </a:buClr>
              <a:buSzPts val="2100"/>
              <a:buChar char="●"/>
            </a:pPr>
            <a:r>
              <a:rPr lang="en" sz="2100">
                <a:solidFill>
                  <a:schemeClr val="accent3"/>
                </a:solidFill>
              </a:rPr>
              <a:t>2020/2021 installations</a:t>
            </a:r>
            <a:endParaRPr sz="2100">
              <a:solidFill>
                <a:schemeClr val="accent3"/>
              </a:solidFill>
            </a:endParaRPr>
          </a:p>
          <a:p>
            <a:pPr indent="0" lvl="0" marL="457200" rtl="0" algn="l">
              <a:spcBef>
                <a:spcPts val="0"/>
              </a:spcBef>
              <a:spcAft>
                <a:spcPts val="0"/>
              </a:spcAft>
              <a:buNone/>
            </a:pPr>
            <a:r>
              <a:t/>
            </a:r>
            <a:endParaRPr sz="2100">
              <a:solidFill>
                <a:schemeClr val="accent3"/>
              </a:solidFill>
            </a:endParaRPr>
          </a:p>
          <a:p>
            <a:pPr indent="-361950" lvl="0" marL="457200" rtl="0" algn="l">
              <a:spcBef>
                <a:spcPts val="0"/>
              </a:spcBef>
              <a:spcAft>
                <a:spcPts val="0"/>
              </a:spcAft>
              <a:buClr>
                <a:schemeClr val="accent3"/>
              </a:buClr>
              <a:buSzPts val="2100"/>
              <a:buChar char="●"/>
            </a:pPr>
            <a:r>
              <a:rPr lang="en" sz="2100">
                <a:solidFill>
                  <a:schemeClr val="accent3"/>
                </a:solidFill>
              </a:rPr>
              <a:t>26 states included in the data, all were used in this analysis</a:t>
            </a:r>
            <a:endParaRPr sz="2100">
              <a:solidFill>
                <a:schemeClr val="accent3"/>
              </a:solidFill>
            </a:endParaRPr>
          </a:p>
        </p:txBody>
      </p:sp>
      <p:pic>
        <p:nvPicPr>
          <p:cNvPr id="339" name="Google Shape;339;p40"/>
          <p:cNvPicPr preferRelativeResize="0"/>
          <p:nvPr/>
        </p:nvPicPr>
        <p:blipFill>
          <a:blip r:embed="rId3">
            <a:alphaModFix/>
          </a:blip>
          <a:stretch>
            <a:fillRect/>
          </a:stretch>
        </p:blipFill>
        <p:spPr>
          <a:xfrm>
            <a:off x="764053" y="1417950"/>
            <a:ext cx="3166247" cy="3150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alary Analysis Consulting by Slidesgo">
  <a:themeElements>
    <a:clrScheme name="Simple Light">
      <a:dk1>
        <a:srgbClr val="FFFFFF"/>
      </a:dk1>
      <a:lt1>
        <a:srgbClr val="2C2C3E"/>
      </a:lt1>
      <a:dk2>
        <a:srgbClr val="01F0FD"/>
      </a:dk2>
      <a:lt2>
        <a:srgbClr val="476DFA"/>
      </a:lt2>
      <a:accent1>
        <a:srgbClr val="23232E"/>
      </a:accent1>
      <a:accent2>
        <a:srgbClr val="000000"/>
      </a:accent2>
      <a:accent3>
        <a:srgbClr val="ACACAC"/>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